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  <p:sldMasterId id="2147483737" r:id="rId2"/>
  </p:sldMasterIdLst>
  <p:notesMasterIdLst>
    <p:notesMasterId r:id="rId13"/>
  </p:notesMasterIdLst>
  <p:handoutMasterIdLst>
    <p:handoutMasterId r:id="rId14"/>
  </p:handoutMasterIdLst>
  <p:sldIdLst>
    <p:sldId id="401" r:id="rId3"/>
    <p:sldId id="474" r:id="rId4"/>
    <p:sldId id="590" r:id="rId5"/>
    <p:sldId id="586" r:id="rId6"/>
    <p:sldId id="588" r:id="rId7"/>
    <p:sldId id="603" r:id="rId8"/>
    <p:sldId id="604" r:id="rId9"/>
    <p:sldId id="592" r:id="rId10"/>
    <p:sldId id="602" r:id="rId11"/>
    <p:sldId id="582" r:id="rId1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F8B07A3-CAAC-2D4D-82AB-4207DF274A41}">
          <p14:sldIdLst>
            <p14:sldId id="401"/>
            <p14:sldId id="474"/>
            <p14:sldId id="590"/>
            <p14:sldId id="586"/>
            <p14:sldId id="588"/>
            <p14:sldId id="603"/>
            <p14:sldId id="604"/>
            <p14:sldId id="592"/>
            <p14:sldId id="602"/>
            <p14:sldId id="58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ida Kashta" initials="RK" lastIdx="8" clrIdx="0">
    <p:extLst>
      <p:ext uri="{19B8F6BF-5375-455C-9EA6-DF929625EA0E}">
        <p15:presenceInfo xmlns:p15="http://schemas.microsoft.com/office/powerpoint/2012/main" userId="Reida Kasht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94B06E"/>
    <a:srgbClr val="FFCCCC"/>
    <a:srgbClr val="FFCCFF"/>
    <a:srgbClr val="8E0000"/>
    <a:srgbClr val="CCECFF"/>
    <a:srgbClr val="F3F5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46" autoAdjust="0"/>
    <p:restoredTop sz="94660"/>
  </p:normalViewPr>
  <p:slideViewPr>
    <p:cSldViewPr snapToGrid="0">
      <p:cViewPr varScale="1">
        <p:scale>
          <a:sx n="81" d="100"/>
          <a:sy n="81" d="100"/>
        </p:scale>
        <p:origin x="91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hyperlink" Target="http://www.app.gov.al/home/" TargetMode="External"/><Relationship Id="rId7" Type="http://schemas.openxmlformats.org/officeDocument/2006/relationships/hyperlink" Target="https://www.app.gov.al/legislation/public-procurement/standard-tender-documents/" TargetMode="External"/><Relationship Id="rId12" Type="http://schemas.openxmlformats.org/officeDocument/2006/relationships/image" Target="../media/image13.png"/><Relationship Id="rId2" Type="http://schemas.openxmlformats.org/officeDocument/2006/relationships/hyperlink" Target="http://www.app.gov.al/transparenca/vendime-t&#235;-app/" TargetMode="External"/><Relationship Id="rId1" Type="http://schemas.openxmlformats.org/officeDocument/2006/relationships/hyperlink" Target="http://www.app.gov.al/export-public-calls/" TargetMode="External"/><Relationship Id="rId6" Type="http://schemas.openxmlformats.org/officeDocument/2006/relationships/hyperlink" Target="https://www.app.gov.al/legislation/public-procurement/law/" TargetMode="External"/><Relationship Id="rId11" Type="http://schemas.openxmlformats.org/officeDocument/2006/relationships/image" Target="../media/image12.jpeg"/><Relationship Id="rId5" Type="http://schemas.openxmlformats.org/officeDocument/2006/relationships/hyperlink" Target="https://www.app.gov.al/legjislacioni/prokurimi-publik/udh&#235;zime/" TargetMode="External"/><Relationship Id="rId10" Type="http://schemas.openxmlformats.org/officeDocument/2006/relationships/image" Target="../media/image11.png"/><Relationship Id="rId4" Type="http://schemas.openxmlformats.org/officeDocument/2006/relationships/hyperlink" Target="http://www.app.gov.al/about-us/annual-reports/" TargetMode="External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hyperlink" Target="http://www.app.gov.al/about-us/annual-reports/" TargetMode="External"/><Relationship Id="rId3" Type="http://schemas.openxmlformats.org/officeDocument/2006/relationships/hyperlink" Target="http://www.app.gov.al/transparenca/vendime-t&#235;-app/" TargetMode="External"/><Relationship Id="rId7" Type="http://schemas.openxmlformats.org/officeDocument/2006/relationships/hyperlink" Target="https://www.app.gov.al/legislation/public-procurement/law/" TargetMode="External"/><Relationship Id="rId12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hyperlink" Target="http://www.app.gov.al/export-public-calls/" TargetMode="External"/><Relationship Id="rId6" Type="http://schemas.openxmlformats.org/officeDocument/2006/relationships/image" Target="../media/image11.png"/><Relationship Id="rId11" Type="http://schemas.openxmlformats.org/officeDocument/2006/relationships/hyperlink" Target="https://www.app.gov.al/legjislacioni/prokurimi-publik/udh&#235;zime/" TargetMode="External"/><Relationship Id="rId5" Type="http://schemas.openxmlformats.org/officeDocument/2006/relationships/hyperlink" Target="http://www.app.gov.al/home/" TargetMode="External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openxmlformats.org/officeDocument/2006/relationships/hyperlink" Target="https://www.app.gov.al/legislation/public-procurement/standard-tender-documents/" TargetMode="External"/><Relationship Id="rId14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3CF222-AEA1-4ACA-8E74-5A062EEDA056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4F5EBF1-13E0-4E2D-8DAD-F6F282369B34}">
      <dgm:prSet phldrT="[Text]" custT="1"/>
      <dgm:spPr>
        <a:solidFill>
          <a:schemeClr val="bg1"/>
        </a:solidFill>
        <a:ln>
          <a:solidFill>
            <a:srgbClr val="7030A0"/>
          </a:solidFill>
        </a:ln>
      </dgm:spPr>
      <dgm:t>
        <a:bodyPr/>
        <a:lstStyle/>
        <a:p>
          <a:r>
            <a:rPr lang="en-GB" sz="1800" b="1" dirty="0" err="1">
              <a:solidFill>
                <a:srgbClr val="552579"/>
              </a:solidFill>
              <a:latin typeface="+mn-lt"/>
              <a:ea typeface="Verdana" panose="020B0604030504040204" pitchFamily="34" charset="0"/>
            </a:rPr>
            <a:t>Shqipëria</a:t>
          </a:r>
          <a:r>
            <a:rPr lang="en-GB" sz="1800" b="1" dirty="0">
              <a:solidFill>
                <a:srgbClr val="552579"/>
              </a:solidFill>
              <a:latin typeface="+mn-lt"/>
              <a:ea typeface="Verdana" panose="020B0604030504040204" pitchFamily="34" charset="0"/>
            </a:rPr>
            <a:t> </a:t>
          </a:r>
          <a:r>
            <a:rPr lang="en-GB" sz="1800" b="1" dirty="0" err="1">
              <a:solidFill>
                <a:srgbClr val="552579"/>
              </a:solidFill>
              <a:latin typeface="+mn-lt"/>
              <a:ea typeface="Verdana" panose="020B0604030504040204" pitchFamily="34" charset="0"/>
            </a:rPr>
            <a:t>përdor</a:t>
          </a:r>
          <a:r>
            <a:rPr lang="en-GB" sz="1800" b="1" dirty="0">
              <a:solidFill>
                <a:srgbClr val="552579"/>
              </a:solidFill>
              <a:latin typeface="+mn-lt"/>
              <a:ea typeface="Verdana" panose="020B0604030504040204" pitchFamily="34" charset="0"/>
            </a:rPr>
            <a:t> </a:t>
          </a:r>
          <a:r>
            <a:rPr lang="en-GB" sz="1800" b="1" dirty="0" err="1">
              <a:solidFill>
                <a:srgbClr val="552579"/>
              </a:solidFill>
              <a:latin typeface="+mn-lt"/>
              <a:ea typeface="Verdana" panose="020B0604030504040204" pitchFamily="34" charset="0"/>
            </a:rPr>
            <a:t>prokurimin</a:t>
          </a:r>
          <a:r>
            <a:rPr lang="en-GB" sz="1800" b="1" dirty="0">
              <a:solidFill>
                <a:srgbClr val="552579"/>
              </a:solidFill>
              <a:latin typeface="+mn-lt"/>
              <a:ea typeface="Verdana" panose="020B0604030504040204" pitchFamily="34" charset="0"/>
            </a:rPr>
            <a:t> </a:t>
          </a:r>
          <a:r>
            <a:rPr lang="en-GB" sz="1800" b="1" dirty="0" err="1">
              <a:solidFill>
                <a:srgbClr val="552579"/>
              </a:solidFill>
              <a:latin typeface="+mn-lt"/>
              <a:ea typeface="Verdana" panose="020B0604030504040204" pitchFamily="34" charset="0"/>
            </a:rPr>
            <a:t>elektronik</a:t>
          </a:r>
          <a:r>
            <a:rPr lang="en-GB" sz="1800" b="1" dirty="0">
              <a:solidFill>
                <a:srgbClr val="552579"/>
              </a:solidFill>
              <a:latin typeface="+mn-lt"/>
              <a:ea typeface="Verdana" panose="020B0604030504040204" pitchFamily="34" charset="0"/>
            </a:rPr>
            <a:t> për të </a:t>
          </a:r>
          <a:r>
            <a:rPr lang="en-GB" sz="1800" b="1" dirty="0" err="1">
              <a:solidFill>
                <a:srgbClr val="552579"/>
              </a:solidFill>
              <a:latin typeface="+mn-lt"/>
              <a:ea typeface="Verdana" panose="020B0604030504040204" pitchFamily="34" charset="0"/>
            </a:rPr>
            <a:t>gjitha</a:t>
          </a:r>
          <a:r>
            <a:rPr lang="en-GB" sz="1800" b="1" dirty="0">
              <a:solidFill>
                <a:srgbClr val="552579"/>
              </a:solidFill>
              <a:latin typeface="+mn-lt"/>
              <a:ea typeface="Verdana" panose="020B0604030504040204" pitchFamily="34" charset="0"/>
            </a:rPr>
            <a:t> </a:t>
          </a:r>
          <a:r>
            <a:rPr lang="en-GB" sz="1800" b="1" dirty="0" err="1">
              <a:solidFill>
                <a:srgbClr val="552579"/>
              </a:solidFill>
              <a:latin typeface="+mn-lt"/>
              <a:ea typeface="Verdana" panose="020B0604030504040204" pitchFamily="34" charset="0"/>
            </a:rPr>
            <a:t>llojet</a:t>
          </a:r>
          <a:r>
            <a:rPr lang="en-GB" sz="1800" b="1" dirty="0">
              <a:solidFill>
                <a:srgbClr val="552579"/>
              </a:solidFill>
              <a:latin typeface="+mn-lt"/>
              <a:ea typeface="Verdana" panose="020B0604030504040204" pitchFamily="34" charset="0"/>
            </a:rPr>
            <a:t> e </a:t>
          </a:r>
          <a:r>
            <a:rPr lang="en-GB" sz="1800" b="1" dirty="0" err="1">
              <a:solidFill>
                <a:srgbClr val="552579"/>
              </a:solidFill>
              <a:latin typeface="+mn-lt"/>
              <a:ea typeface="Verdana" panose="020B0604030504040204" pitchFamily="34" charset="0"/>
            </a:rPr>
            <a:t>procedurave</a:t>
          </a:r>
          <a:r>
            <a:rPr lang="en-GB" sz="1800" b="1" dirty="0">
              <a:solidFill>
                <a:srgbClr val="552579"/>
              </a:solidFill>
              <a:latin typeface="+mn-lt"/>
              <a:ea typeface="Verdana" panose="020B0604030504040204" pitchFamily="34" charset="0"/>
            </a:rPr>
            <a:t> të </a:t>
          </a:r>
          <a:r>
            <a:rPr lang="en-GB" sz="1800" b="1" dirty="0" err="1">
              <a:solidFill>
                <a:srgbClr val="552579"/>
              </a:solidFill>
              <a:latin typeface="+mn-lt"/>
              <a:ea typeface="Verdana" panose="020B0604030504040204" pitchFamily="34" charset="0"/>
            </a:rPr>
            <a:t>prokurimit</a:t>
          </a:r>
          <a:r>
            <a:rPr lang="en-GB" sz="1800" b="1" dirty="0">
              <a:solidFill>
                <a:srgbClr val="552579"/>
              </a:solidFill>
              <a:latin typeface="+mn-lt"/>
              <a:ea typeface="Verdana" panose="020B0604030504040204" pitchFamily="34" charset="0"/>
            </a:rPr>
            <a:t> </a:t>
          </a:r>
          <a:r>
            <a:rPr lang="en-GB" sz="1800" b="1" dirty="0" err="1">
              <a:solidFill>
                <a:srgbClr val="552579"/>
              </a:solidFill>
              <a:latin typeface="+mn-lt"/>
              <a:ea typeface="Verdana" panose="020B0604030504040204" pitchFamily="34" charset="0"/>
            </a:rPr>
            <a:t>publik</a:t>
          </a:r>
          <a:endParaRPr lang="en-US" sz="1800" b="1" dirty="0">
            <a:solidFill>
              <a:srgbClr val="552579"/>
            </a:solidFill>
            <a:latin typeface="+mn-lt"/>
          </a:endParaRPr>
        </a:p>
      </dgm:t>
    </dgm:pt>
    <dgm:pt modelId="{F854BCB0-BD20-4345-9193-17800A567889}" type="parTrans" cxnId="{15984AFB-2717-45E5-8203-7EFAACF0ADB8}">
      <dgm:prSet/>
      <dgm:spPr/>
      <dgm:t>
        <a:bodyPr/>
        <a:lstStyle/>
        <a:p>
          <a:endParaRPr lang="en-US"/>
        </a:p>
      </dgm:t>
    </dgm:pt>
    <dgm:pt modelId="{2AD3EFAD-2948-4E20-B023-7186B9F9C9C8}" type="sibTrans" cxnId="{15984AFB-2717-45E5-8203-7EFAACF0ADB8}">
      <dgm:prSet/>
      <dgm:spPr/>
      <dgm:t>
        <a:bodyPr/>
        <a:lstStyle/>
        <a:p>
          <a:endParaRPr lang="en-US"/>
        </a:p>
      </dgm:t>
    </dgm:pt>
    <dgm:pt modelId="{4C204FA8-EE88-48FD-8DBC-DF9F91E5D77C}">
      <dgm:prSet phldrT="[Text]" custT="1"/>
      <dgm:spPr>
        <a:solidFill>
          <a:schemeClr val="bg1"/>
        </a:solidFill>
        <a:ln>
          <a:solidFill>
            <a:srgbClr val="002060"/>
          </a:solidFill>
        </a:ln>
      </dgm:spPr>
      <dgm:t>
        <a:bodyPr/>
        <a:lstStyle/>
        <a:p>
          <a:r>
            <a:rPr lang="en-GB" sz="1800" b="1" dirty="0" err="1">
              <a:solidFill>
                <a:srgbClr val="002060"/>
              </a:solidFill>
              <a:latin typeface="+mn-lt"/>
              <a:ea typeface="Verdana" panose="020B0604030504040204" pitchFamily="34" charset="0"/>
            </a:rPr>
            <a:t>Procedurat</a:t>
          </a:r>
          <a:r>
            <a:rPr lang="en-GB" sz="1800" b="1" dirty="0">
              <a:solidFill>
                <a:srgbClr val="002060"/>
              </a:solidFill>
              <a:latin typeface="+mn-lt"/>
              <a:ea typeface="Verdana" panose="020B0604030504040204" pitchFamily="34" charset="0"/>
            </a:rPr>
            <a:t> e </a:t>
          </a:r>
          <a:r>
            <a:rPr lang="en-GB" sz="1800" b="1" dirty="0" err="1">
              <a:solidFill>
                <a:srgbClr val="002060"/>
              </a:solidFill>
              <a:latin typeface="+mn-lt"/>
              <a:ea typeface="Verdana" panose="020B0604030504040204" pitchFamily="34" charset="0"/>
            </a:rPr>
            <a:t>prokurimit</a:t>
          </a:r>
          <a:r>
            <a:rPr lang="en-GB" sz="1800" b="1" dirty="0">
              <a:solidFill>
                <a:srgbClr val="002060"/>
              </a:solidFill>
              <a:latin typeface="+mn-lt"/>
              <a:ea typeface="Verdana" panose="020B0604030504040204" pitchFamily="34" charset="0"/>
            </a:rPr>
            <a:t> me </a:t>
          </a:r>
          <a:r>
            <a:rPr lang="en-GB" sz="1800" b="1" dirty="0" err="1">
              <a:solidFill>
                <a:srgbClr val="002060"/>
              </a:solidFill>
              <a:latin typeface="+mn-lt"/>
              <a:ea typeface="Verdana" panose="020B0604030504040204" pitchFamily="34" charset="0"/>
            </a:rPr>
            <a:t>vlerë</a:t>
          </a:r>
          <a:r>
            <a:rPr lang="en-GB" sz="1800" b="1" dirty="0">
              <a:solidFill>
                <a:srgbClr val="002060"/>
              </a:solidFill>
              <a:latin typeface="+mn-lt"/>
              <a:ea typeface="Verdana" panose="020B0604030504040204" pitchFamily="34" charset="0"/>
            </a:rPr>
            <a:t> të </a:t>
          </a:r>
          <a:r>
            <a:rPr lang="en-GB" sz="1800" b="1" dirty="0" err="1">
              <a:solidFill>
                <a:srgbClr val="002060"/>
              </a:solidFill>
              <a:latin typeface="+mn-lt"/>
              <a:ea typeface="Verdana" panose="020B0604030504040204" pitchFamily="34" charset="0"/>
            </a:rPr>
            <a:t>vogël</a:t>
          </a:r>
          <a:r>
            <a:rPr lang="en-GB" sz="1800" b="1" dirty="0">
              <a:solidFill>
                <a:srgbClr val="002060"/>
              </a:solidFill>
              <a:latin typeface="+mn-lt"/>
              <a:ea typeface="Verdana" panose="020B0604030504040204" pitchFamily="34" charset="0"/>
            </a:rPr>
            <a:t> </a:t>
          </a:r>
          <a:r>
            <a:rPr lang="en-GB" sz="1800" b="1" dirty="0" err="1">
              <a:solidFill>
                <a:srgbClr val="002060"/>
              </a:solidFill>
              <a:latin typeface="+mn-lt"/>
              <a:ea typeface="Verdana" panose="020B0604030504040204" pitchFamily="34" charset="0"/>
            </a:rPr>
            <a:t>zhvillohen</a:t>
          </a:r>
          <a:r>
            <a:rPr lang="en-GB" sz="1800" b="1" dirty="0">
              <a:solidFill>
                <a:srgbClr val="002060"/>
              </a:solidFill>
              <a:latin typeface="+mn-lt"/>
              <a:ea typeface="Verdana" panose="020B0604030504040204" pitchFamily="34" charset="0"/>
            </a:rPr>
            <a:t> </a:t>
          </a:r>
          <a:r>
            <a:rPr lang="en-GB" sz="1800" b="1" dirty="0" err="1">
              <a:solidFill>
                <a:srgbClr val="002060"/>
              </a:solidFill>
              <a:latin typeface="+mn-lt"/>
              <a:ea typeface="Verdana" panose="020B0604030504040204" pitchFamily="34" charset="0"/>
            </a:rPr>
            <a:t>në</a:t>
          </a:r>
          <a:r>
            <a:rPr lang="en-GB" sz="1800" b="1" dirty="0">
              <a:solidFill>
                <a:srgbClr val="002060"/>
              </a:solidFill>
              <a:latin typeface="+mn-lt"/>
              <a:ea typeface="Verdana" panose="020B0604030504040204" pitchFamily="34" charset="0"/>
            </a:rPr>
            <a:t> </a:t>
          </a:r>
          <a:r>
            <a:rPr lang="en-GB" sz="1800" b="1" dirty="0" err="1">
              <a:solidFill>
                <a:srgbClr val="002060"/>
              </a:solidFill>
              <a:latin typeface="+mn-lt"/>
              <a:ea typeface="Verdana" panose="020B0604030504040204" pitchFamily="34" charset="0"/>
            </a:rPr>
            <a:t>sistemin</a:t>
          </a:r>
          <a:r>
            <a:rPr lang="en-GB" sz="1800" b="1" dirty="0">
              <a:solidFill>
                <a:srgbClr val="002060"/>
              </a:solidFill>
              <a:latin typeface="+mn-lt"/>
              <a:ea typeface="Verdana" panose="020B0604030504040204" pitchFamily="34" charset="0"/>
            </a:rPr>
            <a:t> </a:t>
          </a:r>
          <a:r>
            <a:rPr lang="en-GB" sz="1800" b="1" dirty="0" err="1">
              <a:solidFill>
                <a:srgbClr val="002060"/>
              </a:solidFill>
              <a:latin typeface="+mn-lt"/>
              <a:ea typeface="Verdana" panose="020B0604030504040204" pitchFamily="34" charset="0"/>
            </a:rPr>
            <a:t>elektronik</a:t>
          </a:r>
          <a:endParaRPr lang="en-US" sz="1800" b="1" dirty="0">
            <a:solidFill>
              <a:srgbClr val="002060"/>
            </a:solidFill>
            <a:latin typeface="+mn-lt"/>
          </a:endParaRPr>
        </a:p>
      </dgm:t>
    </dgm:pt>
    <dgm:pt modelId="{3CAD3784-E206-40E5-A3D9-022818CA1C12}" type="parTrans" cxnId="{E93BE8AE-D473-4F5D-9790-83E88027158B}">
      <dgm:prSet/>
      <dgm:spPr/>
      <dgm:t>
        <a:bodyPr/>
        <a:lstStyle/>
        <a:p>
          <a:endParaRPr lang="en-US"/>
        </a:p>
      </dgm:t>
    </dgm:pt>
    <dgm:pt modelId="{B49FB13F-7E35-4840-B62A-D51FAE3555F4}" type="sibTrans" cxnId="{E93BE8AE-D473-4F5D-9790-83E88027158B}">
      <dgm:prSet/>
      <dgm:spPr/>
      <dgm:t>
        <a:bodyPr/>
        <a:lstStyle/>
        <a:p>
          <a:endParaRPr lang="en-US"/>
        </a:p>
      </dgm:t>
    </dgm:pt>
    <dgm:pt modelId="{79378AF7-4944-4F3A-A9F2-CC1A55D133E9}">
      <dgm:prSet phldrT="[Text]" custT="1"/>
      <dgm:spPr>
        <a:solidFill>
          <a:schemeClr val="bg1"/>
        </a:solidFill>
        <a:ln>
          <a:solidFill>
            <a:srgbClr val="853333"/>
          </a:solidFill>
        </a:ln>
      </dgm:spPr>
      <dgm:t>
        <a:bodyPr/>
        <a:lstStyle/>
        <a:p>
          <a:r>
            <a:rPr lang="en-GB" sz="1800" b="1" dirty="0" err="1">
              <a:solidFill>
                <a:srgbClr val="853333"/>
              </a:solidFill>
              <a:latin typeface="+mn-lt"/>
              <a:ea typeface="Verdana" panose="020B0604030504040204" pitchFamily="34" charset="0"/>
            </a:rPr>
            <a:t>Procedurat</a:t>
          </a:r>
          <a:r>
            <a:rPr lang="en-GB" sz="1800" b="1" dirty="0">
              <a:solidFill>
                <a:srgbClr val="853333"/>
              </a:solidFill>
              <a:latin typeface="+mn-lt"/>
              <a:ea typeface="Verdana" panose="020B0604030504040204" pitchFamily="34" charset="0"/>
            </a:rPr>
            <a:t> me </a:t>
          </a:r>
          <a:r>
            <a:rPr lang="en-GB" sz="1800" b="1" dirty="0" err="1">
              <a:solidFill>
                <a:srgbClr val="853333"/>
              </a:solidFill>
              <a:latin typeface="+mn-lt"/>
              <a:ea typeface="Verdana" panose="020B0604030504040204" pitchFamily="34" charset="0"/>
            </a:rPr>
            <a:t>negociim</a:t>
          </a:r>
          <a:r>
            <a:rPr lang="en-GB" sz="1800" b="1" dirty="0">
              <a:solidFill>
                <a:srgbClr val="853333"/>
              </a:solidFill>
              <a:latin typeface="+mn-lt"/>
              <a:ea typeface="Verdana" panose="020B0604030504040204" pitchFamily="34" charset="0"/>
            </a:rPr>
            <a:t> pa </a:t>
          </a:r>
          <a:r>
            <a:rPr lang="en-GB" sz="1800" b="1" dirty="0" err="1">
              <a:solidFill>
                <a:srgbClr val="853333"/>
              </a:solidFill>
              <a:latin typeface="+mn-lt"/>
              <a:ea typeface="Verdana" panose="020B0604030504040204" pitchFamily="34" charset="0"/>
            </a:rPr>
            <a:t>shpallje</a:t>
          </a:r>
          <a:r>
            <a:rPr lang="en-GB" sz="1800" b="1" dirty="0">
              <a:solidFill>
                <a:srgbClr val="853333"/>
              </a:solidFill>
              <a:latin typeface="+mn-lt"/>
              <a:ea typeface="Verdana" panose="020B0604030504040204" pitchFamily="34" charset="0"/>
            </a:rPr>
            <a:t> </a:t>
          </a:r>
          <a:r>
            <a:rPr lang="en-GB" sz="1800" b="1" dirty="0" err="1">
              <a:solidFill>
                <a:srgbClr val="853333"/>
              </a:solidFill>
              <a:latin typeface="+mn-lt"/>
              <a:ea typeface="Verdana" panose="020B0604030504040204" pitchFamily="34" charset="0"/>
            </a:rPr>
            <a:t>paraprake</a:t>
          </a:r>
          <a:r>
            <a:rPr lang="en-GB" sz="1800" b="1" dirty="0">
              <a:solidFill>
                <a:srgbClr val="853333"/>
              </a:solidFill>
              <a:latin typeface="+mn-lt"/>
              <a:ea typeface="Verdana" panose="020B0604030504040204" pitchFamily="34" charset="0"/>
            </a:rPr>
            <a:t> të </a:t>
          </a:r>
          <a:r>
            <a:rPr lang="en-GB" sz="1800" b="1" dirty="0" err="1">
              <a:solidFill>
                <a:srgbClr val="853333"/>
              </a:solidFill>
              <a:latin typeface="+mn-lt"/>
              <a:ea typeface="Verdana" panose="020B0604030504040204" pitchFamily="34" charset="0"/>
            </a:rPr>
            <a:t>njoftimit</a:t>
          </a:r>
          <a:r>
            <a:rPr lang="en-GB" sz="1800" b="1" dirty="0">
              <a:solidFill>
                <a:srgbClr val="853333"/>
              </a:solidFill>
              <a:latin typeface="+mn-lt"/>
              <a:ea typeface="Verdana" panose="020B0604030504040204" pitchFamily="34" charset="0"/>
            </a:rPr>
            <a:t> të </a:t>
          </a:r>
          <a:r>
            <a:rPr lang="en-GB" sz="1800" b="1" dirty="0" err="1">
              <a:solidFill>
                <a:srgbClr val="853333"/>
              </a:solidFill>
              <a:latin typeface="+mn-lt"/>
              <a:ea typeface="Verdana" panose="020B0604030504040204" pitchFamily="34" charset="0"/>
            </a:rPr>
            <a:t>kontratës</a:t>
          </a:r>
          <a:r>
            <a:rPr lang="en-GB" sz="1800" b="1" dirty="0">
              <a:solidFill>
                <a:srgbClr val="853333"/>
              </a:solidFill>
              <a:latin typeface="+mn-lt"/>
              <a:ea typeface="Verdana" panose="020B0604030504040204" pitchFamily="34" charset="0"/>
            </a:rPr>
            <a:t> </a:t>
          </a:r>
          <a:r>
            <a:rPr lang="en-GB" sz="1800" b="1" dirty="0" err="1">
              <a:solidFill>
                <a:srgbClr val="853333"/>
              </a:solidFill>
              <a:latin typeface="+mn-lt"/>
              <a:ea typeface="Verdana" panose="020B0604030504040204" pitchFamily="34" charset="0"/>
            </a:rPr>
            <a:t>zhvillohen</a:t>
          </a:r>
          <a:r>
            <a:rPr lang="en-GB" sz="1800" b="1" dirty="0">
              <a:solidFill>
                <a:srgbClr val="853333"/>
              </a:solidFill>
              <a:latin typeface="+mn-lt"/>
              <a:ea typeface="Verdana" panose="020B0604030504040204" pitchFamily="34" charset="0"/>
            </a:rPr>
            <a:t> </a:t>
          </a:r>
          <a:r>
            <a:rPr lang="en-GB" sz="1800" b="1" dirty="0" err="1">
              <a:solidFill>
                <a:srgbClr val="853333"/>
              </a:solidFill>
              <a:latin typeface="+mn-lt"/>
              <a:ea typeface="Verdana" panose="020B0604030504040204" pitchFamily="34" charset="0"/>
            </a:rPr>
            <a:t>përmes</a:t>
          </a:r>
          <a:r>
            <a:rPr lang="en-GB" sz="1800" b="1" dirty="0">
              <a:solidFill>
                <a:srgbClr val="853333"/>
              </a:solidFill>
              <a:latin typeface="+mn-lt"/>
              <a:ea typeface="Verdana" panose="020B0604030504040204" pitchFamily="34" charset="0"/>
            </a:rPr>
            <a:t> SPE-</a:t>
          </a:r>
          <a:r>
            <a:rPr lang="en-GB" sz="1800" b="1" dirty="0" err="1">
              <a:solidFill>
                <a:srgbClr val="853333"/>
              </a:solidFill>
              <a:latin typeface="+mn-lt"/>
              <a:ea typeface="Verdana" panose="020B0604030504040204" pitchFamily="34" charset="0"/>
            </a:rPr>
            <a:t>së</a:t>
          </a:r>
          <a:r>
            <a:rPr lang="en-GB" sz="1800" b="1" dirty="0">
              <a:solidFill>
                <a:srgbClr val="853333"/>
              </a:solidFill>
              <a:latin typeface="+mn-lt"/>
              <a:ea typeface="Verdana" panose="020B0604030504040204" pitchFamily="34" charset="0"/>
            </a:rPr>
            <a:t>.</a:t>
          </a:r>
          <a:endParaRPr lang="en-US" sz="1800" b="1" dirty="0">
            <a:solidFill>
              <a:srgbClr val="853333"/>
            </a:solidFill>
            <a:latin typeface="+mn-lt"/>
          </a:endParaRPr>
        </a:p>
      </dgm:t>
    </dgm:pt>
    <dgm:pt modelId="{31D7EF25-3008-4E83-89B2-1E484BFCBBC7}" type="parTrans" cxnId="{4711A4C1-8316-43A5-A286-73F752A9948A}">
      <dgm:prSet/>
      <dgm:spPr/>
      <dgm:t>
        <a:bodyPr/>
        <a:lstStyle/>
        <a:p>
          <a:endParaRPr lang="en-US"/>
        </a:p>
      </dgm:t>
    </dgm:pt>
    <dgm:pt modelId="{0C0D280D-E6E2-4E1A-B19D-9A057C04D0AB}" type="sibTrans" cxnId="{4711A4C1-8316-43A5-A286-73F752A9948A}">
      <dgm:prSet/>
      <dgm:spPr/>
      <dgm:t>
        <a:bodyPr/>
        <a:lstStyle/>
        <a:p>
          <a:endParaRPr lang="en-US"/>
        </a:p>
      </dgm:t>
    </dgm:pt>
    <dgm:pt modelId="{65FAADAD-B87A-45C9-98C5-50E4168749D7}">
      <dgm:prSet custT="1"/>
      <dgm:spPr>
        <a:solidFill>
          <a:schemeClr val="bg1"/>
        </a:solidFill>
        <a:ln>
          <a:solidFill>
            <a:srgbClr val="0E1C16"/>
          </a:solidFill>
        </a:ln>
      </dgm:spPr>
      <dgm:t>
        <a:bodyPr/>
        <a:lstStyle/>
        <a:p>
          <a:r>
            <a:rPr lang="en-GB" sz="1800" b="1" dirty="0" err="1">
              <a:solidFill>
                <a:srgbClr val="0E2C2C"/>
              </a:solidFill>
              <a:latin typeface="+mn-lt"/>
              <a:ea typeface="Verdana" panose="020B0604030504040204" pitchFamily="34" charset="0"/>
            </a:rPr>
            <a:t>Sistemi</a:t>
          </a:r>
          <a:r>
            <a:rPr lang="en-GB" sz="1800" b="1" dirty="0">
              <a:solidFill>
                <a:srgbClr val="0E2C2C"/>
              </a:solidFill>
              <a:latin typeface="+mn-lt"/>
              <a:ea typeface="Verdana" panose="020B0604030504040204" pitchFamily="34" charset="0"/>
            </a:rPr>
            <a:t> </a:t>
          </a:r>
          <a:r>
            <a:rPr lang="en-GB" sz="1800" b="1" dirty="0" err="1">
              <a:solidFill>
                <a:srgbClr val="0E2C2C"/>
              </a:solidFill>
              <a:latin typeface="+mn-lt"/>
              <a:ea typeface="Verdana" panose="020B0604030504040204" pitchFamily="34" charset="0"/>
            </a:rPr>
            <a:t>elektronik</a:t>
          </a:r>
          <a:r>
            <a:rPr lang="en-GB" sz="1800" b="1" dirty="0">
              <a:solidFill>
                <a:srgbClr val="0E2C2C"/>
              </a:solidFill>
              <a:latin typeface="+mn-lt"/>
              <a:ea typeface="Verdana" panose="020B0604030504040204" pitchFamily="34" charset="0"/>
            </a:rPr>
            <a:t> </a:t>
          </a:r>
          <a:r>
            <a:rPr lang="en-GB" sz="1800" b="1" dirty="0" err="1">
              <a:solidFill>
                <a:srgbClr val="0E2C2C"/>
              </a:solidFill>
              <a:latin typeface="+mn-lt"/>
              <a:ea typeface="Verdana" panose="020B0604030504040204" pitchFamily="34" charset="0"/>
            </a:rPr>
            <a:t>përdoret</a:t>
          </a:r>
          <a:r>
            <a:rPr lang="en-GB" sz="1800" b="1" dirty="0">
              <a:solidFill>
                <a:srgbClr val="0E2C2C"/>
              </a:solidFill>
              <a:latin typeface="+mn-lt"/>
              <a:ea typeface="Verdana" panose="020B0604030504040204" pitchFamily="34" charset="0"/>
            </a:rPr>
            <a:t> për </a:t>
          </a:r>
          <a:r>
            <a:rPr lang="en-GB" sz="1800" b="1" dirty="0" err="1">
              <a:solidFill>
                <a:srgbClr val="0E2C2C"/>
              </a:solidFill>
              <a:latin typeface="+mn-lt"/>
              <a:ea typeface="Verdana" panose="020B0604030504040204" pitchFamily="34" charset="0"/>
            </a:rPr>
            <a:t>zhvillimin</a:t>
          </a:r>
          <a:r>
            <a:rPr lang="en-GB" sz="1800" b="1" dirty="0">
              <a:solidFill>
                <a:srgbClr val="0E2C2C"/>
              </a:solidFill>
              <a:latin typeface="+mn-lt"/>
              <a:ea typeface="Verdana" panose="020B0604030504040204" pitchFamily="34" charset="0"/>
            </a:rPr>
            <a:t> e </a:t>
          </a:r>
          <a:r>
            <a:rPr lang="en-GB" sz="1800" b="1" dirty="0" err="1">
              <a:solidFill>
                <a:srgbClr val="0E2C2C"/>
              </a:solidFill>
              <a:latin typeface="+mn-lt"/>
              <a:ea typeface="Verdana" panose="020B0604030504040204" pitchFamily="34" charset="0"/>
            </a:rPr>
            <a:t>fazës</a:t>
          </a:r>
          <a:r>
            <a:rPr lang="en-GB" sz="1800" b="1" dirty="0">
              <a:solidFill>
                <a:srgbClr val="0E2C2C"/>
              </a:solidFill>
              <a:latin typeface="+mn-lt"/>
              <a:ea typeface="Verdana" panose="020B0604030504040204" pitchFamily="34" charset="0"/>
            </a:rPr>
            <a:t> </a:t>
          </a:r>
          <a:r>
            <a:rPr lang="en-GB" sz="1800" b="1" dirty="0" err="1">
              <a:solidFill>
                <a:srgbClr val="0E2C2C"/>
              </a:solidFill>
              <a:latin typeface="+mn-lt"/>
              <a:ea typeface="Verdana" panose="020B0604030504040204" pitchFamily="34" charset="0"/>
            </a:rPr>
            <a:t>së</a:t>
          </a:r>
          <a:r>
            <a:rPr lang="en-GB" sz="1800" b="1" dirty="0">
              <a:solidFill>
                <a:srgbClr val="0E2C2C"/>
              </a:solidFill>
              <a:latin typeface="+mn-lt"/>
              <a:ea typeface="Verdana" panose="020B0604030504040204" pitchFamily="34" charset="0"/>
            </a:rPr>
            <a:t> </a:t>
          </a:r>
          <a:r>
            <a:rPr lang="en-GB" sz="1800" b="1" dirty="0" err="1">
              <a:solidFill>
                <a:srgbClr val="0E2C2C"/>
              </a:solidFill>
              <a:latin typeface="+mn-lt"/>
              <a:ea typeface="Verdana" panose="020B0604030504040204" pitchFamily="34" charset="0"/>
            </a:rPr>
            <a:t>parë</a:t>
          </a:r>
          <a:r>
            <a:rPr lang="en-GB" sz="1800" b="1" dirty="0">
              <a:solidFill>
                <a:srgbClr val="0E2C2C"/>
              </a:solidFill>
              <a:latin typeface="+mn-lt"/>
              <a:ea typeface="Verdana" panose="020B0604030504040204" pitchFamily="34" charset="0"/>
            </a:rPr>
            <a:t> të </a:t>
          </a:r>
          <a:r>
            <a:rPr lang="en-GB" sz="1800" b="1" dirty="0" err="1">
              <a:solidFill>
                <a:srgbClr val="0E2C2C"/>
              </a:solidFill>
              <a:latin typeface="+mn-lt"/>
              <a:ea typeface="Verdana" panose="020B0604030504040204" pitchFamily="34" charset="0"/>
            </a:rPr>
            <a:t>procedurave</a:t>
          </a:r>
          <a:r>
            <a:rPr lang="en-GB" sz="1800" b="1" dirty="0">
              <a:solidFill>
                <a:srgbClr val="0E2C2C"/>
              </a:solidFill>
              <a:latin typeface="+mn-lt"/>
              <a:ea typeface="Verdana" panose="020B0604030504040204" pitchFamily="34" charset="0"/>
            </a:rPr>
            <a:t> të </a:t>
          </a:r>
          <a:r>
            <a:rPr lang="en-GB" sz="1800" b="1" dirty="0" err="1">
              <a:solidFill>
                <a:srgbClr val="0E2C2C"/>
              </a:solidFill>
              <a:latin typeface="+mn-lt"/>
              <a:ea typeface="Verdana" panose="020B0604030504040204" pitchFamily="34" charset="0"/>
            </a:rPr>
            <a:t>koncesioneve</a:t>
          </a:r>
          <a:r>
            <a:rPr lang="en-GB" sz="1800" b="1" dirty="0">
              <a:solidFill>
                <a:srgbClr val="0E2C2C"/>
              </a:solidFill>
              <a:latin typeface="+mn-lt"/>
              <a:ea typeface="Verdana" panose="020B0604030504040204" pitchFamily="34" charset="0"/>
            </a:rPr>
            <a:t>/PPP-</a:t>
          </a:r>
          <a:r>
            <a:rPr lang="en-GB" sz="1800" b="1" dirty="0" err="1">
              <a:solidFill>
                <a:srgbClr val="0E2C2C"/>
              </a:solidFill>
              <a:latin typeface="+mn-lt"/>
              <a:ea typeface="Verdana" panose="020B0604030504040204" pitchFamily="34" charset="0"/>
            </a:rPr>
            <a:t>ve</a:t>
          </a:r>
          <a:r>
            <a:rPr lang="en-GB" sz="1800" b="1" dirty="0">
              <a:solidFill>
                <a:srgbClr val="0E2C2C"/>
              </a:solidFill>
              <a:latin typeface="+mn-lt"/>
              <a:ea typeface="Verdana" panose="020B0604030504040204" pitchFamily="34" charset="0"/>
            </a:rPr>
            <a:t> (</a:t>
          </a:r>
          <a:r>
            <a:rPr lang="en-GB" sz="1800" b="1" dirty="0" err="1">
              <a:solidFill>
                <a:srgbClr val="0E2C2C"/>
              </a:solidFill>
              <a:latin typeface="+mn-lt"/>
              <a:ea typeface="Verdana" panose="020B0604030504040204" pitchFamily="34" charset="0"/>
            </a:rPr>
            <a:t>publikimi</a:t>
          </a:r>
          <a:r>
            <a:rPr lang="en-GB" sz="1800" b="1" dirty="0">
              <a:solidFill>
                <a:srgbClr val="0E2C2C"/>
              </a:solidFill>
              <a:latin typeface="+mn-lt"/>
              <a:ea typeface="Verdana" panose="020B0604030504040204" pitchFamily="34" charset="0"/>
            </a:rPr>
            <a:t> </a:t>
          </a:r>
          <a:r>
            <a:rPr lang="en-GB" sz="1800" b="1" dirty="0" err="1">
              <a:solidFill>
                <a:srgbClr val="0E2C2C"/>
              </a:solidFill>
              <a:latin typeface="+mn-lt"/>
              <a:ea typeface="Verdana" panose="020B0604030504040204" pitchFamily="34" charset="0"/>
            </a:rPr>
            <a:t>i</a:t>
          </a:r>
          <a:r>
            <a:rPr lang="en-GB" sz="1800" b="1" dirty="0">
              <a:solidFill>
                <a:srgbClr val="0E2C2C"/>
              </a:solidFill>
              <a:latin typeface="+mn-lt"/>
              <a:ea typeface="Verdana" panose="020B0604030504040204" pitchFamily="34" charset="0"/>
            </a:rPr>
            <a:t> </a:t>
          </a:r>
          <a:r>
            <a:rPr lang="en-GB" sz="1800" b="1" dirty="0" err="1">
              <a:solidFill>
                <a:srgbClr val="0E2C2C"/>
              </a:solidFill>
              <a:latin typeface="+mn-lt"/>
              <a:ea typeface="Verdana" panose="020B0604030504040204" pitchFamily="34" charset="0"/>
            </a:rPr>
            <a:t>dokumenteve</a:t>
          </a:r>
          <a:r>
            <a:rPr lang="en-GB" sz="1800" b="1" dirty="0">
              <a:solidFill>
                <a:srgbClr val="0E2C2C"/>
              </a:solidFill>
              <a:latin typeface="+mn-lt"/>
              <a:ea typeface="Verdana" panose="020B0604030504040204" pitchFamily="34" charset="0"/>
            </a:rPr>
            <a:t> </a:t>
          </a:r>
          <a:r>
            <a:rPr lang="en-GB" sz="1800" b="1" dirty="0" err="1">
              <a:solidFill>
                <a:srgbClr val="0E2C2C"/>
              </a:solidFill>
              <a:latin typeface="+mn-lt"/>
              <a:ea typeface="Verdana" panose="020B0604030504040204" pitchFamily="34" charset="0"/>
            </a:rPr>
            <a:t>dhe</a:t>
          </a:r>
          <a:r>
            <a:rPr lang="en-GB" sz="1800" b="1" dirty="0">
              <a:solidFill>
                <a:srgbClr val="0E2C2C"/>
              </a:solidFill>
              <a:latin typeface="+mn-lt"/>
              <a:ea typeface="Verdana" panose="020B0604030504040204" pitchFamily="34" charset="0"/>
            </a:rPr>
            <a:t> </a:t>
          </a:r>
          <a:r>
            <a:rPr lang="en-GB" sz="1800" b="1" dirty="0" err="1">
              <a:solidFill>
                <a:srgbClr val="0E2C2C"/>
              </a:solidFill>
              <a:latin typeface="+mn-lt"/>
              <a:ea typeface="Verdana" panose="020B0604030504040204" pitchFamily="34" charset="0"/>
            </a:rPr>
            <a:t>dorëzimi</a:t>
          </a:r>
          <a:r>
            <a:rPr lang="en-GB" sz="1800" b="1" dirty="0">
              <a:solidFill>
                <a:srgbClr val="0E2C2C"/>
              </a:solidFill>
              <a:latin typeface="+mn-lt"/>
              <a:ea typeface="Verdana" panose="020B0604030504040204" pitchFamily="34" charset="0"/>
            </a:rPr>
            <a:t> </a:t>
          </a:r>
          <a:r>
            <a:rPr lang="en-GB" sz="1800" b="1" dirty="0" err="1">
              <a:solidFill>
                <a:srgbClr val="0E2C2C"/>
              </a:solidFill>
              <a:latin typeface="+mn-lt"/>
              <a:ea typeface="Verdana" panose="020B0604030504040204" pitchFamily="34" charset="0"/>
            </a:rPr>
            <a:t>i</a:t>
          </a:r>
          <a:r>
            <a:rPr lang="en-GB" sz="1800" b="1" dirty="0">
              <a:solidFill>
                <a:srgbClr val="0E2C2C"/>
              </a:solidFill>
              <a:latin typeface="+mn-lt"/>
              <a:ea typeface="Verdana" panose="020B0604030504040204" pitchFamily="34" charset="0"/>
            </a:rPr>
            <a:t> </a:t>
          </a:r>
          <a:r>
            <a:rPr lang="en-GB" sz="1800" b="1" dirty="0" err="1">
              <a:solidFill>
                <a:srgbClr val="0E2C2C"/>
              </a:solidFill>
              <a:latin typeface="+mn-lt"/>
              <a:ea typeface="Verdana" panose="020B0604030504040204" pitchFamily="34" charset="0"/>
            </a:rPr>
            <a:t>ofertave</a:t>
          </a:r>
          <a:r>
            <a:rPr lang="en-GB" sz="1800" b="1" dirty="0">
              <a:solidFill>
                <a:srgbClr val="0E2C2C"/>
              </a:solidFill>
              <a:latin typeface="+mn-lt"/>
              <a:ea typeface="Verdana" panose="020B0604030504040204" pitchFamily="34" charset="0"/>
            </a:rPr>
            <a:t>)</a:t>
          </a:r>
          <a:endParaRPr lang="en-US" sz="1800" b="1" dirty="0">
            <a:solidFill>
              <a:srgbClr val="0E2C2C"/>
            </a:solidFill>
            <a:latin typeface="+mn-lt"/>
            <a:ea typeface="Verdana" panose="020B0604030504040204" pitchFamily="34" charset="0"/>
          </a:endParaRPr>
        </a:p>
      </dgm:t>
    </dgm:pt>
    <dgm:pt modelId="{916E72E5-C71D-4786-B24D-71DF2D10D0C5}" type="parTrans" cxnId="{7A087807-D4BE-4228-A90A-CEFE6768E2EC}">
      <dgm:prSet/>
      <dgm:spPr/>
      <dgm:t>
        <a:bodyPr/>
        <a:lstStyle/>
        <a:p>
          <a:endParaRPr lang="en-US"/>
        </a:p>
      </dgm:t>
    </dgm:pt>
    <dgm:pt modelId="{6CC42170-DF4D-4F1E-A8DF-262BE619A931}" type="sibTrans" cxnId="{7A087807-D4BE-4228-A90A-CEFE6768E2EC}">
      <dgm:prSet/>
      <dgm:spPr/>
      <dgm:t>
        <a:bodyPr/>
        <a:lstStyle/>
        <a:p>
          <a:endParaRPr lang="en-US"/>
        </a:p>
      </dgm:t>
    </dgm:pt>
    <dgm:pt modelId="{648046B0-92F4-4B7F-8324-178FCB0518E4}">
      <dgm:prSet custT="1"/>
      <dgm:spPr>
        <a:solidFill>
          <a:schemeClr val="bg1"/>
        </a:solidFill>
        <a:ln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r>
            <a:rPr lang="en-GB" sz="1800" b="1" dirty="0" err="1">
              <a:solidFill>
                <a:schemeClr val="accent5">
                  <a:lumMod val="75000"/>
                </a:schemeClr>
              </a:solidFill>
            </a:rPr>
            <a:t>Riformatimi</a:t>
          </a:r>
          <a:r>
            <a:rPr lang="en-GB" sz="1800" b="1" dirty="0">
              <a:solidFill>
                <a:schemeClr val="accent5">
                  <a:lumMod val="75000"/>
                </a:schemeClr>
              </a:solidFill>
            </a:rPr>
            <a:t> </a:t>
          </a:r>
          <a:r>
            <a:rPr lang="en-GB" sz="1800" b="1" dirty="0" err="1">
              <a:solidFill>
                <a:schemeClr val="accent5">
                  <a:lumMod val="75000"/>
                </a:schemeClr>
              </a:solidFill>
            </a:rPr>
            <a:t>i</a:t>
          </a:r>
          <a:r>
            <a:rPr lang="en-GB" sz="1800" b="1" dirty="0">
              <a:solidFill>
                <a:schemeClr val="accent5">
                  <a:lumMod val="75000"/>
                </a:schemeClr>
              </a:solidFill>
            </a:rPr>
            <a:t> </a:t>
          </a:r>
          <a:r>
            <a:rPr lang="en-GB" sz="1800" b="1" dirty="0" err="1">
              <a:solidFill>
                <a:schemeClr val="accent5">
                  <a:lumMod val="75000"/>
                </a:schemeClr>
              </a:solidFill>
            </a:rPr>
            <a:t>sistemit</a:t>
          </a:r>
          <a:r>
            <a:rPr lang="en-GB" sz="1800" b="1" dirty="0">
              <a:solidFill>
                <a:schemeClr val="accent5">
                  <a:lumMod val="75000"/>
                </a:schemeClr>
              </a:solidFill>
            </a:rPr>
            <a:t> të </a:t>
          </a:r>
          <a:r>
            <a:rPr lang="en-GB" sz="1800" b="1" dirty="0" err="1">
              <a:solidFill>
                <a:schemeClr val="accent5">
                  <a:lumMod val="75000"/>
                </a:schemeClr>
              </a:solidFill>
            </a:rPr>
            <a:t>prokurimit</a:t>
          </a:r>
          <a:r>
            <a:rPr lang="en-GB" sz="1800" b="1" dirty="0">
              <a:solidFill>
                <a:schemeClr val="accent5">
                  <a:lumMod val="75000"/>
                </a:schemeClr>
              </a:solidFill>
            </a:rPr>
            <a:t> </a:t>
          </a:r>
          <a:r>
            <a:rPr lang="en-GB" sz="1800" b="1" dirty="0" err="1">
              <a:solidFill>
                <a:schemeClr val="accent5">
                  <a:lumMod val="75000"/>
                </a:schemeClr>
              </a:solidFill>
            </a:rPr>
            <a:t>elektronik</a:t>
          </a:r>
          <a:endParaRPr lang="en-US" sz="1800" b="1" dirty="0">
            <a:solidFill>
              <a:schemeClr val="accent5">
                <a:lumMod val="75000"/>
              </a:schemeClr>
            </a:solidFill>
          </a:endParaRPr>
        </a:p>
      </dgm:t>
    </dgm:pt>
    <dgm:pt modelId="{A0AF663E-D093-408B-8E32-FF5DD9CEA2D1}" type="parTrans" cxnId="{BC90896C-F7E7-4CF3-B823-C422DCD20A6E}">
      <dgm:prSet/>
      <dgm:spPr/>
      <dgm:t>
        <a:bodyPr/>
        <a:lstStyle/>
        <a:p>
          <a:endParaRPr lang="en-US"/>
        </a:p>
      </dgm:t>
    </dgm:pt>
    <dgm:pt modelId="{CC7A617B-5020-4552-9E26-F01660AA7A16}" type="sibTrans" cxnId="{BC90896C-F7E7-4CF3-B823-C422DCD20A6E}">
      <dgm:prSet/>
      <dgm:spPr/>
      <dgm:t>
        <a:bodyPr/>
        <a:lstStyle/>
        <a:p>
          <a:endParaRPr lang="en-US"/>
        </a:p>
      </dgm:t>
    </dgm:pt>
    <dgm:pt modelId="{BFF6B4B8-1E37-4FC1-B38F-6BFB7F11ED32}">
      <dgm:prSet custT="1"/>
      <dgm:spPr>
        <a:solidFill>
          <a:schemeClr val="bg1"/>
        </a:solidFill>
        <a:ln>
          <a:solidFill>
            <a:srgbClr val="7030A0"/>
          </a:solidFill>
        </a:ln>
      </dgm:spPr>
      <dgm:t>
        <a:bodyPr/>
        <a:lstStyle/>
        <a:p>
          <a:r>
            <a:rPr lang="en-GB" sz="1800" b="1" dirty="0" err="1">
              <a:solidFill>
                <a:srgbClr val="7030A0"/>
              </a:solidFill>
            </a:rPr>
            <a:t>Integrimi</a:t>
          </a:r>
          <a:r>
            <a:rPr lang="en-GB" sz="1800" b="1" dirty="0">
              <a:solidFill>
                <a:srgbClr val="7030A0"/>
              </a:solidFill>
            </a:rPr>
            <a:t> </a:t>
          </a:r>
          <a:r>
            <a:rPr lang="en-GB" sz="1800" b="1" dirty="0" err="1">
              <a:solidFill>
                <a:srgbClr val="7030A0"/>
              </a:solidFill>
            </a:rPr>
            <a:t>i</a:t>
          </a:r>
          <a:r>
            <a:rPr lang="en-GB" sz="1800" b="1" dirty="0">
              <a:solidFill>
                <a:srgbClr val="7030A0"/>
              </a:solidFill>
            </a:rPr>
            <a:t> </a:t>
          </a:r>
          <a:r>
            <a:rPr lang="en-GB" sz="1800" b="1" dirty="0" err="1">
              <a:solidFill>
                <a:srgbClr val="7030A0"/>
              </a:solidFill>
            </a:rPr>
            <a:t>kodeve</a:t>
          </a:r>
          <a:r>
            <a:rPr lang="en-GB" sz="1800" b="1" dirty="0">
              <a:solidFill>
                <a:srgbClr val="7030A0"/>
              </a:solidFill>
            </a:rPr>
            <a:t> CPV </a:t>
          </a:r>
          <a:r>
            <a:rPr lang="en-GB" sz="1800" b="1" dirty="0" err="1">
              <a:solidFill>
                <a:srgbClr val="7030A0"/>
              </a:solidFill>
            </a:rPr>
            <a:t>në</a:t>
          </a:r>
          <a:r>
            <a:rPr lang="en-GB" sz="1800" b="1" dirty="0">
              <a:solidFill>
                <a:srgbClr val="7030A0"/>
              </a:solidFill>
            </a:rPr>
            <a:t> </a:t>
          </a:r>
          <a:r>
            <a:rPr lang="en-GB" sz="1800" b="1" dirty="0" err="1">
              <a:solidFill>
                <a:srgbClr val="7030A0"/>
              </a:solidFill>
            </a:rPr>
            <a:t>sistem</a:t>
          </a:r>
          <a:endParaRPr lang="en-US" sz="1800" b="1" dirty="0">
            <a:solidFill>
              <a:srgbClr val="7030A0"/>
            </a:solidFill>
          </a:endParaRPr>
        </a:p>
      </dgm:t>
    </dgm:pt>
    <dgm:pt modelId="{9B045C75-0EC9-4101-8B80-BFC15984D1E6}" type="parTrans" cxnId="{2A6C158A-4335-40C2-89ED-69BB8837914E}">
      <dgm:prSet/>
      <dgm:spPr/>
      <dgm:t>
        <a:bodyPr/>
        <a:lstStyle/>
        <a:p>
          <a:endParaRPr lang="en-US"/>
        </a:p>
      </dgm:t>
    </dgm:pt>
    <dgm:pt modelId="{CF4ED147-77B0-49B8-A6D5-6E2DD75EAE37}" type="sibTrans" cxnId="{2A6C158A-4335-40C2-89ED-69BB8837914E}">
      <dgm:prSet/>
      <dgm:spPr/>
      <dgm:t>
        <a:bodyPr/>
        <a:lstStyle/>
        <a:p>
          <a:endParaRPr lang="en-US"/>
        </a:p>
      </dgm:t>
    </dgm:pt>
    <dgm:pt modelId="{9B7E698C-E719-4E95-B7A7-90D766F48B57}" type="pres">
      <dgm:prSet presAssocID="{423CF222-AEA1-4ACA-8E74-5A062EEDA056}" presName="linearFlow" presStyleCnt="0">
        <dgm:presLayoutVars>
          <dgm:dir/>
          <dgm:resizeHandles val="exact"/>
        </dgm:presLayoutVars>
      </dgm:prSet>
      <dgm:spPr/>
    </dgm:pt>
    <dgm:pt modelId="{BA20F0A6-A105-4C7F-80D9-53B73D6D3909}" type="pres">
      <dgm:prSet presAssocID="{04F5EBF1-13E0-4E2D-8DAD-F6F282369B34}" presName="composite" presStyleCnt="0"/>
      <dgm:spPr/>
    </dgm:pt>
    <dgm:pt modelId="{B83D8043-2AC3-4015-B309-A866C73209D0}" type="pres">
      <dgm:prSet presAssocID="{04F5EBF1-13E0-4E2D-8DAD-F6F282369B34}" presName="imgShp" presStyleLbl="fgImgPlace1" presStyleIdx="0" presStyleCnt="6" custScaleX="123182" custScaleY="116957" custLinFactX="-64389" custLinFactNeighborX="-100000" custLinFactNeighborY="-24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</dgm:spPr>
    </dgm:pt>
    <dgm:pt modelId="{0ADE8CCB-EDA5-484B-B365-04BA9FD395E5}" type="pres">
      <dgm:prSet presAssocID="{04F5EBF1-13E0-4E2D-8DAD-F6F282369B34}" presName="txShp" presStyleLbl="node1" presStyleIdx="0" presStyleCnt="6" custScaleX="133756" custScaleY="96971" custLinFactNeighborX="9261" custLinFactNeighborY="-1582">
        <dgm:presLayoutVars>
          <dgm:bulletEnabled val="1"/>
        </dgm:presLayoutVars>
      </dgm:prSet>
      <dgm:spPr/>
    </dgm:pt>
    <dgm:pt modelId="{797220A2-3B43-4C6F-8F1F-54B67E095B7C}" type="pres">
      <dgm:prSet presAssocID="{2AD3EFAD-2948-4E20-B023-7186B9F9C9C8}" presName="spacing" presStyleCnt="0"/>
      <dgm:spPr/>
    </dgm:pt>
    <dgm:pt modelId="{FBAFCF97-5188-411D-B7F6-EF8EBA3E4502}" type="pres">
      <dgm:prSet presAssocID="{65FAADAD-B87A-45C9-98C5-50E4168749D7}" presName="composite" presStyleCnt="0"/>
      <dgm:spPr/>
    </dgm:pt>
    <dgm:pt modelId="{D1488AC4-2B00-426D-A488-B03019EA8AAF}" type="pres">
      <dgm:prSet presAssocID="{65FAADAD-B87A-45C9-98C5-50E4168749D7}" presName="imgShp" presStyleLbl="fgImgPlace1" presStyleIdx="1" presStyleCnt="6" custScaleX="124837" custScaleY="106880" custLinFactX="-57418" custLinFactNeighborX="-100000" custLinFactNeighborY="-7417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</dgm:pt>
    <dgm:pt modelId="{6E13B2DE-BFC5-4E35-AA15-7FADAC2F263E}" type="pres">
      <dgm:prSet presAssocID="{65FAADAD-B87A-45C9-98C5-50E4168749D7}" presName="txShp" presStyleLbl="node1" presStyleIdx="1" presStyleCnt="6" custScaleX="133790" custScaleY="105548" custLinFactNeighborX="9226" custLinFactNeighborY="-6489">
        <dgm:presLayoutVars>
          <dgm:bulletEnabled val="1"/>
        </dgm:presLayoutVars>
      </dgm:prSet>
      <dgm:spPr/>
    </dgm:pt>
    <dgm:pt modelId="{ED750FDC-8C64-4DD1-A2BC-D04396C97B99}" type="pres">
      <dgm:prSet presAssocID="{6CC42170-DF4D-4F1E-A8DF-262BE619A931}" presName="spacing" presStyleCnt="0"/>
      <dgm:spPr/>
    </dgm:pt>
    <dgm:pt modelId="{9A69CE0D-0C52-4281-94DD-830A75D20600}" type="pres">
      <dgm:prSet presAssocID="{4C204FA8-EE88-48FD-8DBC-DF9F91E5D77C}" presName="composite" presStyleCnt="0"/>
      <dgm:spPr/>
    </dgm:pt>
    <dgm:pt modelId="{F89AD96B-FFA4-42A2-ABCD-7E7E075D9E02}" type="pres">
      <dgm:prSet presAssocID="{4C204FA8-EE88-48FD-8DBC-DF9F91E5D77C}" presName="imgShp" presStyleLbl="fgImgPlace1" presStyleIdx="2" presStyleCnt="6" custScaleX="120058" custScaleY="116781" custLinFactX="-56014" custLinFactNeighborX="-100000" custLinFactNeighborY="-1163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</dgm:pt>
    <dgm:pt modelId="{D60FDE4B-44B6-4A33-8090-52F68EF51059}" type="pres">
      <dgm:prSet presAssocID="{4C204FA8-EE88-48FD-8DBC-DF9F91E5D77C}" presName="txShp" presStyleLbl="node1" presStyleIdx="2" presStyleCnt="6" custScaleX="134183" custScaleY="94324" custLinFactNeighborX="7901" custLinFactNeighborY="-10801">
        <dgm:presLayoutVars>
          <dgm:bulletEnabled val="1"/>
        </dgm:presLayoutVars>
      </dgm:prSet>
      <dgm:spPr/>
    </dgm:pt>
    <dgm:pt modelId="{7780A6CB-F3AB-4CF8-B79A-E3CE9664FF60}" type="pres">
      <dgm:prSet presAssocID="{B49FB13F-7E35-4840-B62A-D51FAE3555F4}" presName="spacing" presStyleCnt="0"/>
      <dgm:spPr/>
    </dgm:pt>
    <dgm:pt modelId="{982739F1-636B-4A0B-AC00-BD5F83D5CF1D}" type="pres">
      <dgm:prSet presAssocID="{648046B0-92F4-4B7F-8324-178FCB0518E4}" presName="composite" presStyleCnt="0"/>
      <dgm:spPr/>
    </dgm:pt>
    <dgm:pt modelId="{6D0AD870-9260-4DB4-96D4-C16CA8C131E6}" type="pres">
      <dgm:prSet presAssocID="{648046B0-92F4-4B7F-8324-178FCB0518E4}" presName="imgShp" presStyleLbl="fgImgPlace1" presStyleIdx="3" presStyleCnt="6" custScaleX="126654" custScaleY="98121" custLinFactX="-58451" custLinFactNeighborX="-100000" custLinFactNeighborY="-574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</dgm:pt>
    <dgm:pt modelId="{AB4C5004-95F0-49B9-A197-78D7FA2108D2}" type="pres">
      <dgm:prSet presAssocID="{648046B0-92F4-4B7F-8324-178FCB0518E4}" presName="txShp" presStyleLbl="node1" presStyleIdx="3" presStyleCnt="6" custScaleX="133577" custLinFactNeighborX="8329" custLinFactNeighborY="-7388">
        <dgm:presLayoutVars>
          <dgm:bulletEnabled val="1"/>
        </dgm:presLayoutVars>
      </dgm:prSet>
      <dgm:spPr/>
    </dgm:pt>
    <dgm:pt modelId="{B2C7E1EF-62BD-4643-A8F6-248B448CA180}" type="pres">
      <dgm:prSet presAssocID="{CC7A617B-5020-4552-9E26-F01660AA7A16}" presName="spacing" presStyleCnt="0"/>
      <dgm:spPr/>
    </dgm:pt>
    <dgm:pt modelId="{D23E0A0F-3FB0-4D1D-A630-820766BE46A5}" type="pres">
      <dgm:prSet presAssocID="{79378AF7-4944-4F3A-A9F2-CC1A55D133E9}" presName="composite" presStyleCnt="0"/>
      <dgm:spPr/>
    </dgm:pt>
    <dgm:pt modelId="{7DF0870E-EE2B-4A6B-81EB-825F2ED7A8A4}" type="pres">
      <dgm:prSet presAssocID="{79378AF7-4944-4F3A-A9F2-CC1A55D133E9}" presName="imgShp" presStyleLbl="fgImgPlace1" presStyleIdx="4" presStyleCnt="6" custScaleX="120175" custScaleY="116780" custLinFactX="-60947" custLinFactNeighborX="-100000" custLinFactNeighborY="-2185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7B138098-E688-4394-BDCE-459B8BA5FD99}" type="pres">
      <dgm:prSet presAssocID="{79378AF7-4944-4F3A-A9F2-CC1A55D133E9}" presName="txShp" presStyleLbl="node1" presStyleIdx="4" presStyleCnt="6" custScaleX="134222" custScaleY="98364" custLinFactNeighborX="9090" custLinFactNeighborY="-15681">
        <dgm:presLayoutVars>
          <dgm:bulletEnabled val="1"/>
        </dgm:presLayoutVars>
      </dgm:prSet>
      <dgm:spPr/>
    </dgm:pt>
    <dgm:pt modelId="{5F30001B-0EEE-4BAE-9F29-014075B71204}" type="pres">
      <dgm:prSet presAssocID="{0C0D280D-E6E2-4E1A-B19D-9A057C04D0AB}" presName="spacing" presStyleCnt="0"/>
      <dgm:spPr/>
    </dgm:pt>
    <dgm:pt modelId="{75FFC6D3-9419-4CB1-BD42-F70E9B9971FB}" type="pres">
      <dgm:prSet presAssocID="{BFF6B4B8-1E37-4FC1-B38F-6BFB7F11ED32}" presName="composite" presStyleCnt="0"/>
      <dgm:spPr/>
    </dgm:pt>
    <dgm:pt modelId="{589089AF-A27D-40A1-BA1E-63646BBC3A23}" type="pres">
      <dgm:prSet presAssocID="{BFF6B4B8-1E37-4FC1-B38F-6BFB7F11ED32}" presName="imgShp" presStyleLbl="fgImgPlace1" presStyleIdx="5" presStyleCnt="6" custScaleX="120453" custScaleY="117991" custLinFactX="-63399" custLinFactNeighborX="-100000" custLinFactNeighborY="-14348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</dgm:pt>
    <dgm:pt modelId="{02691AB7-9AE9-48F9-A536-EB5043CBB43B}" type="pres">
      <dgm:prSet presAssocID="{BFF6B4B8-1E37-4FC1-B38F-6BFB7F11ED32}" presName="txShp" presStyleLbl="node1" presStyleIdx="5" presStyleCnt="6" custScaleX="133851" custLinFactNeighborX="9322" custLinFactNeighborY="-8221">
        <dgm:presLayoutVars>
          <dgm:bulletEnabled val="1"/>
        </dgm:presLayoutVars>
      </dgm:prSet>
      <dgm:spPr/>
    </dgm:pt>
  </dgm:ptLst>
  <dgm:cxnLst>
    <dgm:cxn modelId="{7A087807-D4BE-4228-A90A-CEFE6768E2EC}" srcId="{423CF222-AEA1-4ACA-8E74-5A062EEDA056}" destId="{65FAADAD-B87A-45C9-98C5-50E4168749D7}" srcOrd="1" destOrd="0" parTransId="{916E72E5-C71D-4786-B24D-71DF2D10D0C5}" sibTransId="{6CC42170-DF4D-4F1E-A8DF-262BE619A931}"/>
    <dgm:cxn modelId="{5D781724-4C80-4E11-A12F-5302F1AC7009}" type="presOf" srcId="{4C204FA8-EE88-48FD-8DBC-DF9F91E5D77C}" destId="{D60FDE4B-44B6-4A33-8090-52F68EF51059}" srcOrd="0" destOrd="0" presId="urn:microsoft.com/office/officeart/2005/8/layout/vList3"/>
    <dgm:cxn modelId="{26F45E45-45CE-406A-A25C-A2E90FB520EA}" type="presOf" srcId="{423CF222-AEA1-4ACA-8E74-5A062EEDA056}" destId="{9B7E698C-E719-4E95-B7A7-90D766F48B57}" srcOrd="0" destOrd="0" presId="urn:microsoft.com/office/officeart/2005/8/layout/vList3"/>
    <dgm:cxn modelId="{BC90896C-F7E7-4CF3-B823-C422DCD20A6E}" srcId="{423CF222-AEA1-4ACA-8E74-5A062EEDA056}" destId="{648046B0-92F4-4B7F-8324-178FCB0518E4}" srcOrd="3" destOrd="0" parTransId="{A0AF663E-D093-408B-8E32-FF5DD9CEA2D1}" sibTransId="{CC7A617B-5020-4552-9E26-F01660AA7A16}"/>
    <dgm:cxn modelId="{2A6C158A-4335-40C2-89ED-69BB8837914E}" srcId="{423CF222-AEA1-4ACA-8E74-5A062EEDA056}" destId="{BFF6B4B8-1E37-4FC1-B38F-6BFB7F11ED32}" srcOrd="5" destOrd="0" parTransId="{9B045C75-0EC9-4101-8B80-BFC15984D1E6}" sibTransId="{CF4ED147-77B0-49B8-A6D5-6E2DD75EAE37}"/>
    <dgm:cxn modelId="{67ECFD97-8485-440D-A880-5875ABF5DAC1}" type="presOf" srcId="{04F5EBF1-13E0-4E2D-8DAD-F6F282369B34}" destId="{0ADE8CCB-EDA5-484B-B365-04BA9FD395E5}" srcOrd="0" destOrd="0" presId="urn:microsoft.com/office/officeart/2005/8/layout/vList3"/>
    <dgm:cxn modelId="{9F3C7AA0-1742-47FB-A2AD-29053ECD6B99}" type="presOf" srcId="{79378AF7-4944-4F3A-A9F2-CC1A55D133E9}" destId="{7B138098-E688-4394-BDCE-459B8BA5FD99}" srcOrd="0" destOrd="0" presId="urn:microsoft.com/office/officeart/2005/8/layout/vList3"/>
    <dgm:cxn modelId="{E93BE8AE-D473-4F5D-9790-83E88027158B}" srcId="{423CF222-AEA1-4ACA-8E74-5A062EEDA056}" destId="{4C204FA8-EE88-48FD-8DBC-DF9F91E5D77C}" srcOrd="2" destOrd="0" parTransId="{3CAD3784-E206-40E5-A3D9-022818CA1C12}" sibTransId="{B49FB13F-7E35-4840-B62A-D51FAE3555F4}"/>
    <dgm:cxn modelId="{0AB24CC0-9025-469F-BED8-B07601203385}" type="presOf" srcId="{BFF6B4B8-1E37-4FC1-B38F-6BFB7F11ED32}" destId="{02691AB7-9AE9-48F9-A536-EB5043CBB43B}" srcOrd="0" destOrd="0" presId="urn:microsoft.com/office/officeart/2005/8/layout/vList3"/>
    <dgm:cxn modelId="{4711A4C1-8316-43A5-A286-73F752A9948A}" srcId="{423CF222-AEA1-4ACA-8E74-5A062EEDA056}" destId="{79378AF7-4944-4F3A-A9F2-CC1A55D133E9}" srcOrd="4" destOrd="0" parTransId="{31D7EF25-3008-4E83-89B2-1E484BFCBBC7}" sibTransId="{0C0D280D-E6E2-4E1A-B19D-9A057C04D0AB}"/>
    <dgm:cxn modelId="{95C87DCB-07E0-4001-8C4D-51049A7BE658}" type="presOf" srcId="{648046B0-92F4-4B7F-8324-178FCB0518E4}" destId="{AB4C5004-95F0-49B9-A197-78D7FA2108D2}" srcOrd="0" destOrd="0" presId="urn:microsoft.com/office/officeart/2005/8/layout/vList3"/>
    <dgm:cxn modelId="{15984AFB-2717-45E5-8203-7EFAACF0ADB8}" srcId="{423CF222-AEA1-4ACA-8E74-5A062EEDA056}" destId="{04F5EBF1-13E0-4E2D-8DAD-F6F282369B34}" srcOrd="0" destOrd="0" parTransId="{F854BCB0-BD20-4345-9193-17800A567889}" sibTransId="{2AD3EFAD-2948-4E20-B023-7186B9F9C9C8}"/>
    <dgm:cxn modelId="{369AF0FF-A829-4326-8F5B-C1023FB5D6D1}" type="presOf" srcId="{65FAADAD-B87A-45C9-98C5-50E4168749D7}" destId="{6E13B2DE-BFC5-4E35-AA15-7FADAC2F263E}" srcOrd="0" destOrd="0" presId="urn:microsoft.com/office/officeart/2005/8/layout/vList3"/>
    <dgm:cxn modelId="{25764D0A-328D-4983-8FA0-C84F93F2BA66}" type="presParOf" srcId="{9B7E698C-E719-4E95-B7A7-90D766F48B57}" destId="{BA20F0A6-A105-4C7F-80D9-53B73D6D3909}" srcOrd="0" destOrd="0" presId="urn:microsoft.com/office/officeart/2005/8/layout/vList3"/>
    <dgm:cxn modelId="{FF4FA69F-F80E-4926-B8AC-57F5DD676CF8}" type="presParOf" srcId="{BA20F0A6-A105-4C7F-80D9-53B73D6D3909}" destId="{B83D8043-2AC3-4015-B309-A866C73209D0}" srcOrd="0" destOrd="0" presId="urn:microsoft.com/office/officeart/2005/8/layout/vList3"/>
    <dgm:cxn modelId="{77C7E2C9-429C-4370-AE0A-EA5CBB853C46}" type="presParOf" srcId="{BA20F0A6-A105-4C7F-80D9-53B73D6D3909}" destId="{0ADE8CCB-EDA5-484B-B365-04BA9FD395E5}" srcOrd="1" destOrd="0" presId="urn:microsoft.com/office/officeart/2005/8/layout/vList3"/>
    <dgm:cxn modelId="{0298F3FF-BBD1-433D-A92E-1419B865D4E6}" type="presParOf" srcId="{9B7E698C-E719-4E95-B7A7-90D766F48B57}" destId="{797220A2-3B43-4C6F-8F1F-54B67E095B7C}" srcOrd="1" destOrd="0" presId="urn:microsoft.com/office/officeart/2005/8/layout/vList3"/>
    <dgm:cxn modelId="{02DA56C7-5674-49A9-A619-4C4C279FE8AD}" type="presParOf" srcId="{9B7E698C-E719-4E95-B7A7-90D766F48B57}" destId="{FBAFCF97-5188-411D-B7F6-EF8EBA3E4502}" srcOrd="2" destOrd="0" presId="urn:microsoft.com/office/officeart/2005/8/layout/vList3"/>
    <dgm:cxn modelId="{A2276AF9-877B-4A3D-B82E-40D52266EF2B}" type="presParOf" srcId="{FBAFCF97-5188-411D-B7F6-EF8EBA3E4502}" destId="{D1488AC4-2B00-426D-A488-B03019EA8AAF}" srcOrd="0" destOrd="0" presId="urn:microsoft.com/office/officeart/2005/8/layout/vList3"/>
    <dgm:cxn modelId="{A2EEA3E9-B3DE-4B1A-8431-186E71CAA86B}" type="presParOf" srcId="{FBAFCF97-5188-411D-B7F6-EF8EBA3E4502}" destId="{6E13B2DE-BFC5-4E35-AA15-7FADAC2F263E}" srcOrd="1" destOrd="0" presId="urn:microsoft.com/office/officeart/2005/8/layout/vList3"/>
    <dgm:cxn modelId="{D6110EC1-7279-405C-BEBD-FE98A319AECB}" type="presParOf" srcId="{9B7E698C-E719-4E95-B7A7-90D766F48B57}" destId="{ED750FDC-8C64-4DD1-A2BC-D04396C97B99}" srcOrd="3" destOrd="0" presId="urn:microsoft.com/office/officeart/2005/8/layout/vList3"/>
    <dgm:cxn modelId="{5E19B17B-ACA3-450C-8D47-55E81212813D}" type="presParOf" srcId="{9B7E698C-E719-4E95-B7A7-90D766F48B57}" destId="{9A69CE0D-0C52-4281-94DD-830A75D20600}" srcOrd="4" destOrd="0" presId="urn:microsoft.com/office/officeart/2005/8/layout/vList3"/>
    <dgm:cxn modelId="{B4F1DAD0-0352-4C6D-A7FE-642D22E8F132}" type="presParOf" srcId="{9A69CE0D-0C52-4281-94DD-830A75D20600}" destId="{F89AD96B-FFA4-42A2-ABCD-7E7E075D9E02}" srcOrd="0" destOrd="0" presId="urn:microsoft.com/office/officeart/2005/8/layout/vList3"/>
    <dgm:cxn modelId="{131F47BB-4237-484B-901E-1F726B26610F}" type="presParOf" srcId="{9A69CE0D-0C52-4281-94DD-830A75D20600}" destId="{D60FDE4B-44B6-4A33-8090-52F68EF51059}" srcOrd="1" destOrd="0" presId="urn:microsoft.com/office/officeart/2005/8/layout/vList3"/>
    <dgm:cxn modelId="{FC3F699F-96B3-45DB-B146-83F1035B61CC}" type="presParOf" srcId="{9B7E698C-E719-4E95-B7A7-90D766F48B57}" destId="{7780A6CB-F3AB-4CF8-B79A-E3CE9664FF60}" srcOrd="5" destOrd="0" presId="urn:microsoft.com/office/officeart/2005/8/layout/vList3"/>
    <dgm:cxn modelId="{57D3A849-3D3B-4153-8D42-2FFE2B3DD8DE}" type="presParOf" srcId="{9B7E698C-E719-4E95-B7A7-90D766F48B57}" destId="{982739F1-636B-4A0B-AC00-BD5F83D5CF1D}" srcOrd="6" destOrd="0" presId="urn:microsoft.com/office/officeart/2005/8/layout/vList3"/>
    <dgm:cxn modelId="{1E90C163-9B31-46CE-AC8E-CA666FBC23A4}" type="presParOf" srcId="{982739F1-636B-4A0B-AC00-BD5F83D5CF1D}" destId="{6D0AD870-9260-4DB4-96D4-C16CA8C131E6}" srcOrd="0" destOrd="0" presId="urn:microsoft.com/office/officeart/2005/8/layout/vList3"/>
    <dgm:cxn modelId="{87A9A8EE-4E8B-4587-B715-67F035434AB6}" type="presParOf" srcId="{982739F1-636B-4A0B-AC00-BD5F83D5CF1D}" destId="{AB4C5004-95F0-49B9-A197-78D7FA2108D2}" srcOrd="1" destOrd="0" presId="urn:microsoft.com/office/officeart/2005/8/layout/vList3"/>
    <dgm:cxn modelId="{9CC24E7C-DADA-4F5F-BCFC-F75081B29E2F}" type="presParOf" srcId="{9B7E698C-E719-4E95-B7A7-90D766F48B57}" destId="{B2C7E1EF-62BD-4643-A8F6-248B448CA180}" srcOrd="7" destOrd="0" presId="urn:microsoft.com/office/officeart/2005/8/layout/vList3"/>
    <dgm:cxn modelId="{F2F25345-987A-4402-92BA-22BFECC0B0AF}" type="presParOf" srcId="{9B7E698C-E719-4E95-B7A7-90D766F48B57}" destId="{D23E0A0F-3FB0-4D1D-A630-820766BE46A5}" srcOrd="8" destOrd="0" presId="urn:microsoft.com/office/officeart/2005/8/layout/vList3"/>
    <dgm:cxn modelId="{C4F19FE8-7718-4267-90A1-72718E318FC2}" type="presParOf" srcId="{D23E0A0F-3FB0-4D1D-A630-820766BE46A5}" destId="{7DF0870E-EE2B-4A6B-81EB-825F2ED7A8A4}" srcOrd="0" destOrd="0" presId="urn:microsoft.com/office/officeart/2005/8/layout/vList3"/>
    <dgm:cxn modelId="{B7F104FC-0E80-402D-9CB2-5D3DFDEB034C}" type="presParOf" srcId="{D23E0A0F-3FB0-4D1D-A630-820766BE46A5}" destId="{7B138098-E688-4394-BDCE-459B8BA5FD99}" srcOrd="1" destOrd="0" presId="urn:microsoft.com/office/officeart/2005/8/layout/vList3"/>
    <dgm:cxn modelId="{7624B72F-0B1B-4C80-9785-B4ACCF8303ED}" type="presParOf" srcId="{9B7E698C-E719-4E95-B7A7-90D766F48B57}" destId="{5F30001B-0EEE-4BAE-9F29-014075B71204}" srcOrd="9" destOrd="0" presId="urn:microsoft.com/office/officeart/2005/8/layout/vList3"/>
    <dgm:cxn modelId="{828D7216-1B95-49B0-8D74-725BBBBF76CB}" type="presParOf" srcId="{9B7E698C-E719-4E95-B7A7-90D766F48B57}" destId="{75FFC6D3-9419-4CB1-BD42-F70E9B9971FB}" srcOrd="10" destOrd="0" presId="urn:microsoft.com/office/officeart/2005/8/layout/vList3"/>
    <dgm:cxn modelId="{C2FD6053-ECC7-45B0-800A-4497DE5CE9F7}" type="presParOf" srcId="{75FFC6D3-9419-4CB1-BD42-F70E9B9971FB}" destId="{589089AF-A27D-40A1-BA1E-63646BBC3A23}" srcOrd="0" destOrd="0" presId="urn:microsoft.com/office/officeart/2005/8/layout/vList3"/>
    <dgm:cxn modelId="{CB69D896-9FBD-40B9-A71F-E64D4922E5B0}" type="presParOf" srcId="{75FFC6D3-9419-4CB1-BD42-F70E9B9971FB}" destId="{02691AB7-9AE9-48F9-A536-EB5043CBB43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3C3DEC-2CFF-494A-B065-ACEDB6163E23}" type="doc">
      <dgm:prSet loTypeId="urn:microsoft.com/office/officeart/2005/8/layout/vList4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3CA4162-C55F-4CCD-8890-5A07B76FF451}">
      <dgm:prSet phldrT="[Text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8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Open data</a:t>
          </a:r>
        </a:p>
        <a:p>
          <a:r>
            <a:rPr lang="en-US" sz="160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accent1"/>
              </a:solidFill>
              <a:latin typeface="+mn-lt"/>
              <a:cs typeface="Arial" panose="020B0604020202020204" pitchFamily="34" charset="0"/>
              <a:hlinkClick xmlns:r="http://schemas.openxmlformats.org/officeDocument/2006/relationships" r:id="rId1"/>
            </a:rPr>
            <a:t>http://</a:t>
          </a:r>
          <a:r>
            <a:rPr lang="en-US" sz="1600">
              <a:ln>
                <a:noFill/>
              </a:ln>
              <a:solidFill>
                <a:schemeClr val="accent1"/>
              </a:solidFill>
              <a:latin typeface="+mn-lt"/>
              <a:cs typeface="Arial" panose="020B0604020202020204" pitchFamily="34" charset="0"/>
              <a:hlinkClick xmlns:r="http://schemas.openxmlformats.org/officeDocument/2006/relationships" r:id="rId1"/>
            </a:rPr>
            <a:t>www.</a:t>
          </a:r>
          <a:r>
            <a:rPr lang="en-US" sz="1600" dirty="0">
              <a:ln>
                <a:noFill/>
              </a:ln>
              <a:solidFill>
                <a:schemeClr val="accent1"/>
              </a:solidFill>
              <a:latin typeface="+mn-lt"/>
              <a:cs typeface="Arial" panose="020B0604020202020204" pitchFamily="34" charset="0"/>
              <a:hlinkClick xmlns:r="http://schemas.openxmlformats.org/officeDocument/2006/relationships" r:id="rId1"/>
            </a:rPr>
            <a:t>app.gov.al/export-public-calls</a:t>
          </a:r>
          <a:r>
            <a:rPr lang="en-US" sz="16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accent1"/>
              </a:solidFill>
              <a:latin typeface="+mn-lt"/>
              <a:cs typeface="Arial" panose="020B0604020202020204" pitchFamily="34" charset="0"/>
              <a:hlinkClick xmlns:r="http://schemas.openxmlformats.org/officeDocument/2006/relationships" r:id="rId1"/>
            </a:rPr>
            <a:t>/</a:t>
          </a:r>
          <a:endParaRPr lang="en-US" sz="180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1471E89F-A553-49CD-81C9-55E257EE2126}" type="parTrans" cxnId="{1E2F4123-A5DB-4BEE-8EA9-041BB886AABA}">
      <dgm:prSet/>
      <dgm:spPr/>
      <dgm:t>
        <a:bodyPr/>
        <a:lstStyle/>
        <a:p>
          <a:endParaRPr lang="en-US"/>
        </a:p>
      </dgm:t>
    </dgm:pt>
    <dgm:pt modelId="{3F7E59D4-1EDA-428F-A7FE-E31AD78CD083}" type="sibTrans" cxnId="{1E2F4123-A5DB-4BEE-8EA9-041BB886AABA}">
      <dgm:prSet/>
      <dgm:spPr/>
      <dgm:t>
        <a:bodyPr/>
        <a:lstStyle/>
        <a:p>
          <a:endParaRPr lang="en-US"/>
        </a:p>
      </dgm:t>
    </dgm:pt>
    <dgm:pt modelId="{2412A7F0-465C-40F5-A144-CAA339586DBF}">
      <dgm:prSet phldrT="[Text]" custT="1"/>
      <dgm:spPr>
        <a:solidFill>
          <a:schemeClr val="bg1"/>
        </a:solidFill>
        <a:ln>
          <a:solidFill>
            <a:schemeClr val="accent2"/>
          </a:solidFill>
        </a:ln>
      </dgm:spPr>
      <dgm:t>
        <a:bodyPr/>
        <a:lstStyle/>
        <a:p>
          <a:r>
            <a:rPr lang="en-GB" sz="1800" dirty="0" err="1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Vendimet</a:t>
          </a:r>
          <a:r>
            <a:rPr lang="en-GB" sz="18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 e APP-</a:t>
          </a:r>
          <a:r>
            <a:rPr lang="en-GB" sz="1800" dirty="0" err="1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së</a:t>
          </a:r>
          <a:endParaRPr lang="en-GB" sz="180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  <a:p>
          <a:r>
            <a:rPr lang="en-US" sz="1600" dirty="0">
              <a:ln>
                <a:noFill/>
              </a:ln>
              <a:solidFill>
                <a:schemeClr val="accent1"/>
              </a:solidFill>
              <a:latin typeface="+mn-lt"/>
              <a:cs typeface="Arial" panose="020B0604020202020204" pitchFamily="34" charset="0"/>
              <a:hlinkClick xmlns:r="http://schemas.openxmlformats.org/officeDocument/2006/relationships" r:id="rId2"/>
            </a:rPr>
            <a:t>http://www.app.gov.al/</a:t>
          </a:r>
          <a:r>
            <a:rPr lang="en-US" sz="1600" dirty="0" err="1">
              <a:ln>
                <a:noFill/>
              </a:ln>
              <a:solidFill>
                <a:schemeClr val="accent1"/>
              </a:solidFill>
              <a:latin typeface="+mn-lt"/>
              <a:cs typeface="Arial" panose="020B0604020202020204" pitchFamily="34" charset="0"/>
              <a:hlinkClick xmlns:r="http://schemas.openxmlformats.org/officeDocument/2006/relationships" r:id="rId2"/>
            </a:rPr>
            <a:t>transparenca</a:t>
          </a:r>
          <a:r>
            <a:rPr lang="en-US" sz="1600" dirty="0">
              <a:ln>
                <a:noFill/>
              </a:ln>
              <a:solidFill>
                <a:schemeClr val="accent1"/>
              </a:solidFill>
              <a:latin typeface="+mn-lt"/>
              <a:cs typeface="Arial" panose="020B0604020202020204" pitchFamily="34" charset="0"/>
              <a:hlinkClick xmlns:r="http://schemas.openxmlformats.org/officeDocument/2006/relationships" r:id="rId2"/>
            </a:rPr>
            <a:t>/</a:t>
          </a:r>
          <a:r>
            <a:rPr lang="en-US" sz="1600" dirty="0" err="1">
              <a:ln>
                <a:noFill/>
              </a:ln>
              <a:solidFill>
                <a:schemeClr val="accent1"/>
              </a:solidFill>
              <a:latin typeface="+mn-lt"/>
              <a:cs typeface="Arial" panose="020B0604020202020204" pitchFamily="34" charset="0"/>
              <a:hlinkClick xmlns:r="http://schemas.openxmlformats.org/officeDocument/2006/relationships" r:id="rId2"/>
            </a:rPr>
            <a:t>vendime</a:t>
          </a:r>
          <a:r>
            <a:rPr lang="en-US" sz="1600" dirty="0">
              <a:ln>
                <a:noFill/>
              </a:ln>
              <a:solidFill>
                <a:schemeClr val="accent1"/>
              </a:solidFill>
              <a:latin typeface="+mn-lt"/>
              <a:cs typeface="Arial" panose="020B0604020202020204" pitchFamily="34" charset="0"/>
              <a:hlinkClick xmlns:r="http://schemas.openxmlformats.org/officeDocument/2006/relationships" r:id="rId2"/>
            </a:rPr>
            <a:t>-</a:t>
          </a:r>
          <a:r>
            <a:rPr lang="en-US" sz="1600" dirty="0" err="1">
              <a:ln>
                <a:noFill/>
              </a:ln>
              <a:solidFill>
                <a:schemeClr val="accent1"/>
              </a:solidFill>
              <a:latin typeface="+mn-lt"/>
              <a:cs typeface="Arial" panose="020B0604020202020204" pitchFamily="34" charset="0"/>
              <a:hlinkClick xmlns:r="http://schemas.openxmlformats.org/officeDocument/2006/relationships" r:id="rId2"/>
            </a:rPr>
            <a:t>të</a:t>
          </a:r>
          <a:r>
            <a:rPr lang="en-US" sz="1600" dirty="0">
              <a:ln>
                <a:noFill/>
              </a:ln>
              <a:solidFill>
                <a:schemeClr val="accent1"/>
              </a:solidFill>
              <a:latin typeface="+mn-lt"/>
              <a:cs typeface="Arial" panose="020B0604020202020204" pitchFamily="34" charset="0"/>
              <a:hlinkClick xmlns:r="http://schemas.openxmlformats.org/officeDocument/2006/relationships" r:id="rId2"/>
            </a:rPr>
            <a:t>-app/</a:t>
          </a:r>
          <a:endParaRPr lang="en-US" sz="180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CFCC6C6E-A29D-41EF-9CDE-A0E57E3A9896}" type="parTrans" cxnId="{B14301CD-1D38-4034-A497-271753F1EC4E}">
      <dgm:prSet/>
      <dgm:spPr/>
      <dgm:t>
        <a:bodyPr/>
        <a:lstStyle/>
        <a:p>
          <a:endParaRPr lang="en-US"/>
        </a:p>
      </dgm:t>
    </dgm:pt>
    <dgm:pt modelId="{49A35632-7E8B-4A95-BF2C-FC0EADEC0A94}" type="sibTrans" cxnId="{B14301CD-1D38-4034-A497-271753F1EC4E}">
      <dgm:prSet/>
      <dgm:spPr/>
      <dgm:t>
        <a:bodyPr/>
        <a:lstStyle/>
        <a:p>
          <a:endParaRPr lang="en-US"/>
        </a:p>
      </dgm:t>
    </dgm:pt>
    <dgm:pt modelId="{7270C229-F5F2-4EDA-94B7-906001AA6B53}">
      <dgm:prSet phldrT="[Text]" custT="1"/>
      <dgm:spPr>
        <a:solidFill>
          <a:schemeClr val="bg1"/>
        </a:solidFill>
        <a:ln>
          <a:solidFill>
            <a:schemeClr val="accent2"/>
          </a:solidFill>
        </a:ln>
      </dgm:spPr>
      <dgm:t>
        <a:bodyPr/>
        <a:lstStyle/>
        <a:p>
          <a:r>
            <a:rPr lang="en-GB" sz="1800" dirty="0" err="1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Njoftimet</a:t>
          </a:r>
          <a:r>
            <a:rPr lang="en-GB" sz="18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 e </a:t>
          </a:r>
          <a:r>
            <a:rPr lang="en-GB" sz="1800" dirty="0" err="1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procedurave</a:t>
          </a:r>
          <a:r>
            <a:rPr lang="en-GB" sz="18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 të </a:t>
          </a:r>
          <a:r>
            <a:rPr lang="en-GB" sz="1800" dirty="0" err="1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prokurimit</a:t>
          </a:r>
          <a:r>
            <a:rPr lang="en-GB" sz="18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 </a:t>
          </a:r>
          <a:r>
            <a:rPr lang="en-GB" sz="1800" dirty="0" err="1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në</a:t>
          </a:r>
          <a:r>
            <a:rPr lang="en-GB" sz="18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 </a:t>
          </a:r>
          <a:r>
            <a:rPr lang="en-GB" sz="1800" dirty="0" err="1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gjuhën</a:t>
          </a:r>
          <a:r>
            <a:rPr lang="en-GB" sz="18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 </a:t>
          </a:r>
          <a:r>
            <a:rPr lang="en-GB" sz="1800" dirty="0" err="1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shqipe</a:t>
          </a:r>
          <a:r>
            <a:rPr lang="en-GB" sz="18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 </a:t>
          </a:r>
          <a:r>
            <a:rPr lang="en-GB" sz="1800" dirty="0" err="1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dhe</a:t>
          </a:r>
          <a:r>
            <a:rPr lang="en-GB" sz="18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 </a:t>
          </a:r>
          <a:r>
            <a:rPr lang="en-GB" sz="1800" dirty="0" err="1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angleze</a:t>
          </a:r>
          <a:endParaRPr lang="en-GB" sz="180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  <a:p>
          <a:r>
            <a:rPr lang="en-US" sz="1600" dirty="0">
              <a:solidFill>
                <a:schemeClr val="accent1"/>
              </a:solidFill>
              <a:latin typeface="+mn-lt"/>
              <a:cs typeface="Arial" panose="020B0604020202020204" pitchFamily="34" charset="0"/>
              <a:hlinkClick xmlns:r="http://schemas.openxmlformats.org/officeDocument/2006/relationships" r:id="rId3"/>
            </a:rPr>
            <a:t>http://www.app.gov.al/home/</a:t>
          </a:r>
          <a:endParaRPr lang="en-US" sz="180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CDC0326F-F2B0-452E-9D71-A13AD17E8205}" type="parTrans" cxnId="{8E784300-FAD8-42AE-9E6C-95416297C2B6}">
      <dgm:prSet/>
      <dgm:spPr/>
      <dgm:t>
        <a:bodyPr/>
        <a:lstStyle/>
        <a:p>
          <a:endParaRPr lang="en-US"/>
        </a:p>
      </dgm:t>
    </dgm:pt>
    <dgm:pt modelId="{41AACA50-EDFA-46E7-9436-4873B286FE18}" type="sibTrans" cxnId="{8E784300-FAD8-42AE-9E6C-95416297C2B6}">
      <dgm:prSet/>
      <dgm:spPr/>
      <dgm:t>
        <a:bodyPr/>
        <a:lstStyle/>
        <a:p>
          <a:endParaRPr lang="en-US"/>
        </a:p>
      </dgm:t>
    </dgm:pt>
    <dgm:pt modelId="{CD25CB39-CF98-4E54-A7CD-90C5EFA09FF5}">
      <dgm:prSet custT="1"/>
      <dgm:spPr>
        <a:solidFill>
          <a:schemeClr val="bg1"/>
        </a:solidFill>
        <a:ln>
          <a:solidFill>
            <a:schemeClr val="accent2"/>
          </a:solidFill>
        </a:ln>
      </dgm:spPr>
      <dgm:t>
        <a:bodyPr/>
        <a:lstStyle/>
        <a:p>
          <a:r>
            <a:rPr lang="en-GB" sz="1800" dirty="0" err="1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Raportet</a:t>
          </a:r>
          <a:r>
            <a:rPr lang="en-GB" sz="18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 </a:t>
          </a:r>
          <a:r>
            <a:rPr lang="en-GB" sz="1800" dirty="0" err="1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Vjetor</a:t>
          </a:r>
          <a:r>
            <a:rPr lang="en-GB" sz="18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 </a:t>
          </a:r>
          <a:r>
            <a:rPr lang="en-GB" sz="1800" dirty="0" err="1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enë</a:t>
          </a:r>
          <a:r>
            <a:rPr lang="en-GB" sz="18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 </a:t>
          </a:r>
          <a:r>
            <a:rPr lang="en-GB" sz="1800" dirty="0" err="1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gjuhën</a:t>
          </a:r>
          <a:r>
            <a:rPr lang="en-GB" sz="18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 </a:t>
          </a:r>
          <a:r>
            <a:rPr lang="en-GB" sz="1800" dirty="0" err="1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shqipe</a:t>
          </a:r>
          <a:r>
            <a:rPr lang="en-GB" sz="18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 </a:t>
          </a:r>
          <a:r>
            <a:rPr lang="en-GB" sz="1800" dirty="0" err="1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dhe</a:t>
          </a:r>
          <a:r>
            <a:rPr lang="en-GB" sz="18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 </a:t>
          </a:r>
          <a:r>
            <a:rPr lang="en-GB" sz="1800" dirty="0" err="1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angleze</a:t>
          </a:r>
          <a:r>
            <a:rPr lang="en-GB" sz="18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 </a:t>
          </a:r>
          <a:r>
            <a:rPr lang="en-US" sz="1600" dirty="0">
              <a:solidFill>
                <a:schemeClr val="accent1"/>
              </a:solidFill>
              <a:latin typeface="+mn-lt"/>
              <a:cs typeface="Arial" panose="020B0604020202020204" pitchFamily="34" charset="0"/>
              <a:hlinkClick xmlns:r="http://schemas.openxmlformats.org/officeDocument/2006/relationships" r:id="rId4"/>
            </a:rPr>
            <a:t>http://www.app.gov.al/about-us/annual-reports/</a:t>
          </a:r>
          <a:endParaRPr lang="en-US" sz="180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644F4838-FE2B-4799-8594-9BA20023AF54}" type="parTrans" cxnId="{01C941BB-BBE6-4C71-B6AD-8F4B8708415F}">
      <dgm:prSet/>
      <dgm:spPr/>
      <dgm:t>
        <a:bodyPr/>
        <a:lstStyle/>
        <a:p>
          <a:endParaRPr lang="en-US"/>
        </a:p>
      </dgm:t>
    </dgm:pt>
    <dgm:pt modelId="{5F57BF74-679F-42FC-B976-8FF36C1D1E7E}" type="sibTrans" cxnId="{01C941BB-BBE6-4C71-B6AD-8F4B8708415F}">
      <dgm:prSet/>
      <dgm:spPr/>
      <dgm:t>
        <a:bodyPr/>
        <a:lstStyle/>
        <a:p>
          <a:endParaRPr lang="en-US"/>
        </a:p>
      </dgm:t>
    </dgm:pt>
    <dgm:pt modelId="{DF072D93-C497-40DE-A555-BBB14FD1BE28}">
      <dgm:prSet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8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Udh</a:t>
          </a:r>
          <a:r>
            <a:rPr lang="en-GB" sz="1800" dirty="0" err="1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ëzime</a:t>
          </a:r>
          <a:r>
            <a:rPr lang="en-GB" sz="18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 </a:t>
          </a:r>
          <a:r>
            <a:rPr lang="en-GB" sz="1800" dirty="0" err="1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dhe</a:t>
          </a:r>
          <a:r>
            <a:rPr lang="en-GB" sz="18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 </a:t>
          </a:r>
          <a:r>
            <a:rPr lang="en-GB" sz="1800" dirty="0" err="1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Manuale</a:t>
          </a:r>
          <a:r>
            <a:rPr lang="en-GB" sz="18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 </a:t>
          </a:r>
          <a:r>
            <a:rPr lang="en-GB" sz="1800" dirty="0" err="1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teknike</a:t>
          </a:r>
          <a:r>
            <a:rPr lang="en-US" sz="18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 </a:t>
          </a:r>
        </a:p>
        <a:p>
          <a:r>
            <a:rPr lang="en-US" sz="1600" dirty="0">
              <a:solidFill>
                <a:schemeClr val="accent1"/>
              </a:solidFill>
              <a:latin typeface="+mn-lt"/>
              <a:cs typeface="Arial" panose="020B0604020202020204" pitchFamily="34" charset="0"/>
              <a:hlinkClick xmlns:r="http://schemas.openxmlformats.org/officeDocument/2006/relationships" r:id="rId5"/>
            </a:rPr>
            <a:t>http://www.app.gov.al/</a:t>
          </a:r>
          <a:r>
            <a:rPr lang="en-US" sz="1600" dirty="0" err="1">
              <a:solidFill>
                <a:schemeClr val="accent1"/>
              </a:solidFill>
              <a:latin typeface="+mn-lt"/>
              <a:cs typeface="Arial" panose="020B0604020202020204" pitchFamily="34" charset="0"/>
              <a:hlinkClick xmlns:r="http://schemas.openxmlformats.org/officeDocument/2006/relationships" r:id="rId5"/>
            </a:rPr>
            <a:t>legjislacioni</a:t>
          </a:r>
          <a:r>
            <a:rPr lang="en-US" sz="1600" dirty="0">
              <a:solidFill>
                <a:schemeClr val="accent1"/>
              </a:solidFill>
              <a:latin typeface="+mn-lt"/>
              <a:cs typeface="Arial" panose="020B0604020202020204" pitchFamily="34" charset="0"/>
              <a:hlinkClick xmlns:r="http://schemas.openxmlformats.org/officeDocument/2006/relationships" r:id="rId5"/>
            </a:rPr>
            <a:t>/</a:t>
          </a:r>
          <a:r>
            <a:rPr lang="en-US" sz="1600" dirty="0" err="1">
              <a:solidFill>
                <a:schemeClr val="accent1"/>
              </a:solidFill>
              <a:latin typeface="+mn-lt"/>
              <a:cs typeface="Arial" panose="020B0604020202020204" pitchFamily="34" charset="0"/>
              <a:hlinkClick xmlns:r="http://schemas.openxmlformats.org/officeDocument/2006/relationships" r:id="rId5"/>
            </a:rPr>
            <a:t>prokurimi-publik</a:t>
          </a:r>
          <a:r>
            <a:rPr lang="en-US" sz="1600" dirty="0">
              <a:solidFill>
                <a:schemeClr val="accent1"/>
              </a:solidFill>
              <a:latin typeface="+mn-lt"/>
              <a:cs typeface="Arial" panose="020B0604020202020204" pitchFamily="34" charset="0"/>
              <a:hlinkClick xmlns:r="http://schemas.openxmlformats.org/officeDocument/2006/relationships" r:id="rId5"/>
            </a:rPr>
            <a:t>/</a:t>
          </a:r>
          <a:r>
            <a:rPr lang="en-US" sz="1600" dirty="0" err="1">
              <a:solidFill>
                <a:schemeClr val="accent1"/>
              </a:solidFill>
              <a:latin typeface="+mn-lt"/>
              <a:cs typeface="Arial" panose="020B0604020202020204" pitchFamily="34" charset="0"/>
              <a:hlinkClick xmlns:r="http://schemas.openxmlformats.org/officeDocument/2006/relationships" r:id="rId5"/>
            </a:rPr>
            <a:t>udhëzime</a:t>
          </a:r>
          <a:r>
            <a:rPr lang="en-US" sz="1600" dirty="0">
              <a:solidFill>
                <a:schemeClr val="accent1"/>
              </a:solidFill>
              <a:latin typeface="+mn-lt"/>
              <a:cs typeface="Arial" panose="020B0604020202020204" pitchFamily="34" charset="0"/>
              <a:hlinkClick xmlns:r="http://schemas.openxmlformats.org/officeDocument/2006/relationships" r:id="rId5"/>
            </a:rPr>
            <a:t>/</a:t>
          </a:r>
          <a:endParaRPr lang="en-US" sz="1600" dirty="0">
            <a:solidFill>
              <a:schemeClr val="accent1"/>
            </a:solidFill>
            <a:latin typeface="+mn-lt"/>
            <a:cs typeface="Arial" panose="020B0604020202020204" pitchFamily="34" charset="0"/>
          </a:endParaRPr>
        </a:p>
      </dgm:t>
    </dgm:pt>
    <dgm:pt modelId="{A1AD3004-ACDB-4E52-A1C1-11743D29DD36}" type="parTrans" cxnId="{CE8A6538-3477-4F65-9CAB-1AE50E364C24}">
      <dgm:prSet/>
      <dgm:spPr/>
      <dgm:t>
        <a:bodyPr/>
        <a:lstStyle/>
        <a:p>
          <a:endParaRPr lang="en-US"/>
        </a:p>
      </dgm:t>
    </dgm:pt>
    <dgm:pt modelId="{E783DB3A-A739-4EEE-9F43-A1AF63B13A9B}" type="sibTrans" cxnId="{CE8A6538-3477-4F65-9CAB-1AE50E364C24}">
      <dgm:prSet/>
      <dgm:spPr/>
      <dgm:t>
        <a:bodyPr/>
        <a:lstStyle/>
        <a:p>
          <a:endParaRPr lang="en-US"/>
        </a:p>
      </dgm:t>
    </dgm:pt>
    <dgm:pt modelId="{8CF654D7-E6C4-4E20-8CD1-A1555645108D}">
      <dgm:prSet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n-GB" sz="1800" b="0" dirty="0" err="1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Legjislacioni</a:t>
          </a:r>
          <a:r>
            <a:rPr lang="en-GB" sz="1800" b="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 </a:t>
          </a:r>
          <a:r>
            <a:rPr lang="en-GB" sz="1800" b="0" dirty="0" err="1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në</a:t>
          </a:r>
          <a:r>
            <a:rPr lang="en-GB" sz="1800" b="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 </a:t>
          </a:r>
          <a:r>
            <a:rPr lang="en-GB" sz="1800" b="0" dirty="0" err="1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gjuhën</a:t>
          </a:r>
          <a:r>
            <a:rPr lang="en-GB" sz="1800" b="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 </a:t>
          </a:r>
          <a:r>
            <a:rPr lang="en-GB" sz="1800" b="0" dirty="0" err="1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shqipe</a:t>
          </a:r>
          <a:r>
            <a:rPr lang="en-GB" sz="1800" b="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 </a:t>
          </a:r>
          <a:r>
            <a:rPr lang="en-GB" sz="1800" b="0" dirty="0" err="1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dhe</a:t>
          </a:r>
          <a:r>
            <a:rPr lang="en-GB" sz="1800" b="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 </a:t>
          </a:r>
          <a:r>
            <a:rPr lang="en-GB" sz="1800" b="0" dirty="0" err="1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angleze</a:t>
          </a:r>
          <a:endParaRPr lang="en-US" sz="1800" b="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  <a:p>
          <a:r>
            <a:rPr lang="en-GB" sz="1600" b="0" dirty="0">
              <a:solidFill>
                <a:schemeClr val="tx1"/>
              </a:solidFill>
              <a:latin typeface="+mn-lt"/>
              <a:cs typeface="Arial" panose="020B0604020202020204" pitchFamily="34" charset="0"/>
              <a:hlinkClick xmlns:r="http://schemas.openxmlformats.org/officeDocument/2006/relationships" r:id="rId6"/>
            </a:rPr>
            <a:t>https://www.app.gov.al/legislation/public-procurement/law/</a:t>
          </a:r>
          <a:r>
            <a:rPr lang="en-GB" sz="1600" b="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 </a:t>
          </a:r>
          <a:endParaRPr lang="en-GB" sz="1600" dirty="0"/>
        </a:p>
      </dgm:t>
    </dgm:pt>
    <dgm:pt modelId="{1A644C3C-CAFA-419B-ADEA-4B679E58CD09}" type="parTrans" cxnId="{75BD9059-55F4-40EC-84E1-FD74D5A44DF8}">
      <dgm:prSet/>
      <dgm:spPr/>
      <dgm:t>
        <a:bodyPr/>
        <a:lstStyle/>
        <a:p>
          <a:endParaRPr lang="en-GB"/>
        </a:p>
      </dgm:t>
    </dgm:pt>
    <dgm:pt modelId="{F34CE434-6275-4FFC-819F-C61D0CBEB50D}" type="sibTrans" cxnId="{75BD9059-55F4-40EC-84E1-FD74D5A44DF8}">
      <dgm:prSet/>
      <dgm:spPr/>
      <dgm:t>
        <a:bodyPr/>
        <a:lstStyle/>
        <a:p>
          <a:endParaRPr lang="en-GB"/>
        </a:p>
      </dgm:t>
    </dgm:pt>
    <dgm:pt modelId="{A6121A2C-7210-42E6-87E4-3473CC7570C4}">
      <dgm:prSet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endParaRPr lang="en-GB" sz="1800" dirty="0">
            <a:solidFill>
              <a:schemeClr val="tx1"/>
            </a:solidFill>
          </a:endParaRPr>
        </a:p>
        <a:p>
          <a:r>
            <a:rPr lang="en-GB" sz="1800" dirty="0" err="1">
              <a:solidFill>
                <a:schemeClr val="tx1"/>
              </a:solidFill>
            </a:rPr>
            <a:t>Dokumentet</a:t>
          </a:r>
          <a:r>
            <a:rPr lang="en-GB" sz="1800" dirty="0">
              <a:solidFill>
                <a:schemeClr val="tx1"/>
              </a:solidFill>
            </a:rPr>
            <a:t> </a:t>
          </a:r>
          <a:r>
            <a:rPr lang="en-GB" sz="1800" dirty="0" err="1">
              <a:solidFill>
                <a:schemeClr val="tx1"/>
              </a:solidFill>
            </a:rPr>
            <a:t>Standarde</a:t>
          </a:r>
          <a:r>
            <a:rPr lang="en-GB" sz="1800" dirty="0">
              <a:solidFill>
                <a:schemeClr val="tx1"/>
              </a:solidFill>
            </a:rPr>
            <a:t> të </a:t>
          </a:r>
          <a:r>
            <a:rPr lang="en-GB" sz="1800" dirty="0" err="1">
              <a:solidFill>
                <a:schemeClr val="tx1"/>
              </a:solidFill>
            </a:rPr>
            <a:t>Tenderit</a:t>
          </a:r>
          <a:r>
            <a:rPr lang="en-GB" sz="1800" dirty="0">
              <a:solidFill>
                <a:schemeClr val="tx1"/>
              </a:solidFill>
            </a:rPr>
            <a:t> </a:t>
          </a:r>
          <a:r>
            <a:rPr lang="en-GB" sz="1800" dirty="0" err="1">
              <a:solidFill>
                <a:schemeClr val="tx1"/>
              </a:solidFill>
            </a:rPr>
            <a:t>në</a:t>
          </a:r>
          <a:r>
            <a:rPr lang="en-GB" sz="1800" dirty="0">
              <a:solidFill>
                <a:schemeClr val="tx1"/>
              </a:solidFill>
            </a:rPr>
            <a:t> </a:t>
          </a:r>
          <a:r>
            <a:rPr lang="en-GB" sz="1800" dirty="0" err="1">
              <a:solidFill>
                <a:schemeClr val="tx1"/>
              </a:solidFill>
            </a:rPr>
            <a:t>gjuhën</a:t>
          </a:r>
          <a:r>
            <a:rPr lang="en-GB" sz="1800" dirty="0">
              <a:solidFill>
                <a:schemeClr val="tx1"/>
              </a:solidFill>
            </a:rPr>
            <a:t> </a:t>
          </a:r>
          <a:r>
            <a:rPr lang="en-GB" sz="1800" dirty="0" err="1">
              <a:solidFill>
                <a:schemeClr val="tx1"/>
              </a:solidFill>
            </a:rPr>
            <a:t>shqipe</a:t>
          </a:r>
          <a:r>
            <a:rPr lang="en-GB" sz="1800" dirty="0">
              <a:solidFill>
                <a:schemeClr val="tx1"/>
              </a:solidFill>
            </a:rPr>
            <a:t> </a:t>
          </a:r>
          <a:r>
            <a:rPr lang="en-GB" sz="1800" dirty="0" err="1">
              <a:solidFill>
                <a:schemeClr val="tx1"/>
              </a:solidFill>
            </a:rPr>
            <a:t>dhe</a:t>
          </a:r>
          <a:r>
            <a:rPr lang="en-GB" sz="1800" dirty="0">
              <a:solidFill>
                <a:schemeClr val="tx1"/>
              </a:solidFill>
            </a:rPr>
            <a:t> </a:t>
          </a:r>
          <a:r>
            <a:rPr lang="en-GB" sz="1800" dirty="0" err="1">
              <a:solidFill>
                <a:schemeClr val="tx1"/>
              </a:solidFill>
            </a:rPr>
            <a:t>angleze</a:t>
          </a:r>
          <a:r>
            <a:rPr lang="en-GB" sz="1800" dirty="0">
              <a:solidFill>
                <a:schemeClr val="tx1"/>
              </a:solidFill>
            </a:rPr>
            <a:t> </a:t>
          </a:r>
          <a:r>
            <a:rPr lang="en-GB" sz="1600" dirty="0">
              <a:solidFill>
                <a:schemeClr val="tx1"/>
              </a:solidFill>
              <a:hlinkClick xmlns:r="http://schemas.openxmlformats.org/officeDocument/2006/relationships" r:id="rId7"/>
            </a:rPr>
            <a:t>https://www.app.gov.al/legislation/public-procurement/standard-tender-documents/</a:t>
          </a:r>
          <a:r>
            <a:rPr lang="en-GB" sz="1600" dirty="0">
              <a:solidFill>
                <a:schemeClr val="tx1"/>
              </a:solidFill>
            </a:rPr>
            <a:t>  ​</a:t>
          </a:r>
        </a:p>
        <a:p>
          <a:endParaRPr lang="en-GB" sz="1800" dirty="0">
            <a:solidFill>
              <a:schemeClr val="tx1"/>
            </a:solidFill>
          </a:endParaRPr>
        </a:p>
      </dgm:t>
    </dgm:pt>
    <dgm:pt modelId="{89833B77-405F-4680-8102-8039794EB931}" type="parTrans" cxnId="{13C4A841-B52F-4E1D-9371-BA22D046983F}">
      <dgm:prSet/>
      <dgm:spPr/>
      <dgm:t>
        <a:bodyPr/>
        <a:lstStyle/>
        <a:p>
          <a:endParaRPr lang="en-GB"/>
        </a:p>
      </dgm:t>
    </dgm:pt>
    <dgm:pt modelId="{F3070D4A-B008-41B8-A796-1455D086143C}" type="sibTrans" cxnId="{13C4A841-B52F-4E1D-9371-BA22D046983F}">
      <dgm:prSet/>
      <dgm:spPr/>
      <dgm:t>
        <a:bodyPr/>
        <a:lstStyle/>
        <a:p>
          <a:endParaRPr lang="en-GB"/>
        </a:p>
      </dgm:t>
    </dgm:pt>
    <dgm:pt modelId="{47EFC145-4B5B-4CA6-BC2E-A0D1FD400245}" type="pres">
      <dgm:prSet presAssocID="{8F3C3DEC-2CFF-494A-B065-ACEDB6163E23}" presName="linear" presStyleCnt="0">
        <dgm:presLayoutVars>
          <dgm:dir/>
          <dgm:resizeHandles val="exact"/>
        </dgm:presLayoutVars>
      </dgm:prSet>
      <dgm:spPr/>
    </dgm:pt>
    <dgm:pt modelId="{080C3357-3C22-41C4-90F2-C73A4B94F07B}" type="pres">
      <dgm:prSet presAssocID="{63CA4162-C55F-4CCD-8890-5A07B76FF451}" presName="comp" presStyleCnt="0"/>
      <dgm:spPr/>
    </dgm:pt>
    <dgm:pt modelId="{F9CA5669-103B-4F49-A9D2-E938DBC7D176}" type="pres">
      <dgm:prSet presAssocID="{63CA4162-C55F-4CCD-8890-5A07B76FF451}" presName="box" presStyleLbl="node1" presStyleIdx="0" presStyleCnt="7" custLinFactNeighborX="-14124" custLinFactNeighborY="-759"/>
      <dgm:spPr/>
    </dgm:pt>
    <dgm:pt modelId="{34421FB2-FCD9-4BDA-B749-B6641AD4F521}" type="pres">
      <dgm:prSet presAssocID="{63CA4162-C55F-4CCD-8890-5A07B76FF451}" presName="img" presStyleLbl="fgImgPlace1" presStyleIdx="0" presStyleCnt="7" custScaleX="97324" custScaleY="97923"/>
      <dgm:spPr>
        <a:blipFill rotWithShape="1">
          <a:blip xmlns:r="http://schemas.openxmlformats.org/officeDocument/2006/relationships" r:embed="rId8"/>
          <a:stretch>
            <a:fillRect/>
          </a:stretch>
        </a:blipFill>
      </dgm:spPr>
    </dgm:pt>
    <dgm:pt modelId="{223A976D-9A1C-4B10-8D9B-2D6E192406E3}" type="pres">
      <dgm:prSet presAssocID="{63CA4162-C55F-4CCD-8890-5A07B76FF451}" presName="text" presStyleLbl="node1" presStyleIdx="0" presStyleCnt="7">
        <dgm:presLayoutVars>
          <dgm:bulletEnabled val="1"/>
        </dgm:presLayoutVars>
      </dgm:prSet>
      <dgm:spPr/>
    </dgm:pt>
    <dgm:pt modelId="{5379EB3A-D8EB-480A-BDE8-E6B20BE6A59D}" type="pres">
      <dgm:prSet presAssocID="{3F7E59D4-1EDA-428F-A7FE-E31AD78CD083}" presName="spacer" presStyleCnt="0"/>
      <dgm:spPr/>
    </dgm:pt>
    <dgm:pt modelId="{81F6D414-E8D7-4890-9A83-85CBBC0BE0A0}" type="pres">
      <dgm:prSet presAssocID="{2412A7F0-465C-40F5-A144-CAA339586DBF}" presName="comp" presStyleCnt="0"/>
      <dgm:spPr/>
    </dgm:pt>
    <dgm:pt modelId="{5D9AD2E1-D9FA-4D5F-A2DB-9E8E492FD969}" type="pres">
      <dgm:prSet presAssocID="{2412A7F0-465C-40F5-A144-CAA339586DBF}" presName="box" presStyleLbl="node1" presStyleIdx="1" presStyleCnt="7"/>
      <dgm:spPr/>
    </dgm:pt>
    <dgm:pt modelId="{A2AEE43A-50FD-440D-BB2C-37E09FE7B9E6}" type="pres">
      <dgm:prSet presAssocID="{2412A7F0-465C-40F5-A144-CAA339586DBF}" presName="img" presStyleLbl="fgImgPlace1" presStyleIdx="1" presStyleCnt="7"/>
      <dgm:spPr>
        <a:blipFill rotWithShape="1">
          <a:blip xmlns:r="http://schemas.openxmlformats.org/officeDocument/2006/relationships" r:embed="rId9"/>
          <a:stretch>
            <a:fillRect/>
          </a:stretch>
        </a:blipFill>
      </dgm:spPr>
    </dgm:pt>
    <dgm:pt modelId="{33564A2E-EFC8-4ACE-889D-2462644F0AA7}" type="pres">
      <dgm:prSet presAssocID="{2412A7F0-465C-40F5-A144-CAA339586DBF}" presName="text" presStyleLbl="node1" presStyleIdx="1" presStyleCnt="7">
        <dgm:presLayoutVars>
          <dgm:bulletEnabled val="1"/>
        </dgm:presLayoutVars>
      </dgm:prSet>
      <dgm:spPr/>
    </dgm:pt>
    <dgm:pt modelId="{AC0DC1A2-6023-471D-8CC9-AB3BD1C37E99}" type="pres">
      <dgm:prSet presAssocID="{49A35632-7E8B-4A95-BF2C-FC0EADEC0A94}" presName="spacer" presStyleCnt="0"/>
      <dgm:spPr/>
    </dgm:pt>
    <dgm:pt modelId="{9A78FA9C-B1B2-47DF-B42F-8582F834DBB2}" type="pres">
      <dgm:prSet presAssocID="{7270C229-F5F2-4EDA-94B7-906001AA6B53}" presName="comp" presStyleCnt="0"/>
      <dgm:spPr/>
    </dgm:pt>
    <dgm:pt modelId="{5815EFD2-D356-4CBE-98FA-B7ACDAD00B81}" type="pres">
      <dgm:prSet presAssocID="{7270C229-F5F2-4EDA-94B7-906001AA6B53}" presName="box" presStyleLbl="node1" presStyleIdx="2" presStyleCnt="7"/>
      <dgm:spPr/>
    </dgm:pt>
    <dgm:pt modelId="{3FB0B364-E908-4C15-868B-7BF8A138D387}" type="pres">
      <dgm:prSet presAssocID="{7270C229-F5F2-4EDA-94B7-906001AA6B53}" presName="img" presStyleLbl="fgImgPlace1" presStyleIdx="2" presStyleCnt="7" custScaleX="100486"/>
      <dgm:spPr>
        <a:blipFill rotWithShape="1">
          <a:blip xmlns:r="http://schemas.openxmlformats.org/officeDocument/2006/relationships" r:embed="rId10"/>
          <a:stretch>
            <a:fillRect/>
          </a:stretch>
        </a:blipFill>
      </dgm:spPr>
    </dgm:pt>
    <dgm:pt modelId="{F6AA2727-1467-426D-9B44-4E98E75B23C0}" type="pres">
      <dgm:prSet presAssocID="{7270C229-F5F2-4EDA-94B7-906001AA6B53}" presName="text" presStyleLbl="node1" presStyleIdx="2" presStyleCnt="7">
        <dgm:presLayoutVars>
          <dgm:bulletEnabled val="1"/>
        </dgm:presLayoutVars>
      </dgm:prSet>
      <dgm:spPr/>
    </dgm:pt>
    <dgm:pt modelId="{AEF2EA6A-7A9C-4A12-9041-D297E6FD822C}" type="pres">
      <dgm:prSet presAssocID="{41AACA50-EDFA-46E7-9436-4873B286FE18}" presName="spacer" presStyleCnt="0"/>
      <dgm:spPr/>
    </dgm:pt>
    <dgm:pt modelId="{09DAD258-B35B-403C-86F9-319ED65F6EB5}" type="pres">
      <dgm:prSet presAssocID="{8CF654D7-E6C4-4E20-8CD1-A1555645108D}" presName="comp" presStyleCnt="0"/>
      <dgm:spPr/>
    </dgm:pt>
    <dgm:pt modelId="{83468391-84E7-435B-A553-113C651C7A62}" type="pres">
      <dgm:prSet presAssocID="{8CF654D7-E6C4-4E20-8CD1-A1555645108D}" presName="box" presStyleLbl="node1" presStyleIdx="3" presStyleCnt="7"/>
      <dgm:spPr/>
    </dgm:pt>
    <dgm:pt modelId="{37E80958-D2FD-4E37-8818-2D83C62F6903}" type="pres">
      <dgm:prSet presAssocID="{8CF654D7-E6C4-4E20-8CD1-A1555645108D}" presName="img" presStyleLbl="fgImgPlace1" presStyleIdx="3" presStyleCnt="7"/>
      <dgm:spPr>
        <a:blipFill>
          <a:blip xmlns:r="http://schemas.openxmlformats.org/officeDocument/2006/relationships"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</dgm:pt>
    <dgm:pt modelId="{03B52FE7-67F6-453A-B64C-BEA48F71DE46}" type="pres">
      <dgm:prSet presAssocID="{8CF654D7-E6C4-4E20-8CD1-A1555645108D}" presName="text" presStyleLbl="node1" presStyleIdx="3" presStyleCnt="7">
        <dgm:presLayoutVars>
          <dgm:bulletEnabled val="1"/>
        </dgm:presLayoutVars>
      </dgm:prSet>
      <dgm:spPr/>
    </dgm:pt>
    <dgm:pt modelId="{D6D2C801-1DB2-4C4A-B68D-0D38C6F0CFF0}" type="pres">
      <dgm:prSet presAssocID="{F34CE434-6275-4FFC-819F-C61D0CBEB50D}" presName="spacer" presStyleCnt="0"/>
      <dgm:spPr/>
    </dgm:pt>
    <dgm:pt modelId="{CCACD4EC-0C72-4516-A8D9-2D90C5FBA68D}" type="pres">
      <dgm:prSet presAssocID="{A6121A2C-7210-42E6-87E4-3473CC7570C4}" presName="comp" presStyleCnt="0"/>
      <dgm:spPr/>
    </dgm:pt>
    <dgm:pt modelId="{7293793F-8DBB-4F5A-BA99-53C727E258A2}" type="pres">
      <dgm:prSet presAssocID="{A6121A2C-7210-42E6-87E4-3473CC7570C4}" presName="box" presStyleLbl="node1" presStyleIdx="4" presStyleCnt="7"/>
      <dgm:spPr/>
    </dgm:pt>
    <dgm:pt modelId="{E46227F4-73B2-4130-9ECC-9F7D82F34ADA}" type="pres">
      <dgm:prSet presAssocID="{A6121A2C-7210-42E6-87E4-3473CC7570C4}" presName="img" presStyleLbl="fgImgPlace1" presStyleIdx="4" presStyleCnt="7"/>
      <dgm:spPr>
        <a:blipFill rotWithShape="1">
          <a:blip xmlns:r="http://schemas.openxmlformats.org/officeDocument/2006/relationships" r:embed="rId12"/>
          <a:srcRect/>
          <a:stretch>
            <a:fillRect t="-131000" b="-131000"/>
          </a:stretch>
        </a:blipFill>
      </dgm:spPr>
    </dgm:pt>
    <dgm:pt modelId="{E2F11BB9-B02C-4428-9ED5-A1AA4824B2D6}" type="pres">
      <dgm:prSet presAssocID="{A6121A2C-7210-42E6-87E4-3473CC7570C4}" presName="text" presStyleLbl="node1" presStyleIdx="4" presStyleCnt="7">
        <dgm:presLayoutVars>
          <dgm:bulletEnabled val="1"/>
        </dgm:presLayoutVars>
      </dgm:prSet>
      <dgm:spPr/>
    </dgm:pt>
    <dgm:pt modelId="{058FA61C-7857-444B-86E7-3DB79F431E9B}" type="pres">
      <dgm:prSet presAssocID="{F3070D4A-B008-41B8-A796-1455D086143C}" presName="spacer" presStyleCnt="0"/>
      <dgm:spPr/>
    </dgm:pt>
    <dgm:pt modelId="{E7C0ECC4-48DB-4F1A-99EF-95287FC3F5A4}" type="pres">
      <dgm:prSet presAssocID="{DF072D93-C497-40DE-A555-BBB14FD1BE28}" presName="comp" presStyleCnt="0"/>
      <dgm:spPr/>
    </dgm:pt>
    <dgm:pt modelId="{A5482708-9A95-4C20-BBFB-7F149E3B2451}" type="pres">
      <dgm:prSet presAssocID="{DF072D93-C497-40DE-A555-BBB14FD1BE28}" presName="box" presStyleLbl="node1" presStyleIdx="5" presStyleCnt="7"/>
      <dgm:spPr/>
    </dgm:pt>
    <dgm:pt modelId="{CB22BDC3-680C-4D47-ADA9-252F5C897909}" type="pres">
      <dgm:prSet presAssocID="{DF072D93-C497-40DE-A555-BBB14FD1BE28}" presName="img" presStyleLbl="fgImgPlace1" presStyleIdx="5" presStyleCnt="7"/>
      <dgm:spPr>
        <a:blipFill>
          <a:blip xmlns:r="http://schemas.openxmlformats.org/officeDocument/2006/relationships"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</dgm:spPr>
    </dgm:pt>
    <dgm:pt modelId="{325E30FF-BC56-499A-97EB-F21884AC3420}" type="pres">
      <dgm:prSet presAssocID="{DF072D93-C497-40DE-A555-BBB14FD1BE28}" presName="text" presStyleLbl="node1" presStyleIdx="5" presStyleCnt="7">
        <dgm:presLayoutVars>
          <dgm:bulletEnabled val="1"/>
        </dgm:presLayoutVars>
      </dgm:prSet>
      <dgm:spPr/>
    </dgm:pt>
    <dgm:pt modelId="{88B41763-3ACE-4F7E-A352-6B912D0177CF}" type="pres">
      <dgm:prSet presAssocID="{E783DB3A-A739-4EEE-9F43-A1AF63B13A9B}" presName="spacer" presStyleCnt="0"/>
      <dgm:spPr/>
    </dgm:pt>
    <dgm:pt modelId="{4D6FEC15-A8E0-4628-AE8F-C99FE3E1366C}" type="pres">
      <dgm:prSet presAssocID="{CD25CB39-CF98-4E54-A7CD-90C5EFA09FF5}" presName="comp" presStyleCnt="0"/>
      <dgm:spPr/>
    </dgm:pt>
    <dgm:pt modelId="{94E68110-8AB6-4BE7-B850-71EEFA3BCA62}" type="pres">
      <dgm:prSet presAssocID="{CD25CB39-CF98-4E54-A7CD-90C5EFA09FF5}" presName="box" presStyleLbl="node1" presStyleIdx="6" presStyleCnt="7"/>
      <dgm:spPr/>
    </dgm:pt>
    <dgm:pt modelId="{D8B50F4A-2F72-41D9-B2A1-DC8B7EBEF39D}" type="pres">
      <dgm:prSet presAssocID="{CD25CB39-CF98-4E54-A7CD-90C5EFA09FF5}" presName="img" presStyleLbl="fgImgPlace1" presStyleIdx="6" presStyleCnt="7"/>
      <dgm:spPr>
        <a:blipFill rotWithShape="1">
          <a:blip xmlns:r="http://schemas.openxmlformats.org/officeDocument/2006/relationships" r:embed="rId14"/>
          <a:stretch>
            <a:fillRect/>
          </a:stretch>
        </a:blipFill>
      </dgm:spPr>
    </dgm:pt>
    <dgm:pt modelId="{5827333F-C20E-4F70-A96E-6AF33B1B0B6C}" type="pres">
      <dgm:prSet presAssocID="{CD25CB39-CF98-4E54-A7CD-90C5EFA09FF5}" presName="text" presStyleLbl="node1" presStyleIdx="6" presStyleCnt="7">
        <dgm:presLayoutVars>
          <dgm:bulletEnabled val="1"/>
        </dgm:presLayoutVars>
      </dgm:prSet>
      <dgm:spPr/>
    </dgm:pt>
  </dgm:ptLst>
  <dgm:cxnLst>
    <dgm:cxn modelId="{8E784300-FAD8-42AE-9E6C-95416297C2B6}" srcId="{8F3C3DEC-2CFF-494A-B065-ACEDB6163E23}" destId="{7270C229-F5F2-4EDA-94B7-906001AA6B53}" srcOrd="2" destOrd="0" parTransId="{CDC0326F-F2B0-452E-9D71-A13AD17E8205}" sibTransId="{41AACA50-EDFA-46E7-9436-4873B286FE18}"/>
    <dgm:cxn modelId="{71DA891E-F1E6-4298-93CA-37C3611AA50E}" type="presOf" srcId="{7270C229-F5F2-4EDA-94B7-906001AA6B53}" destId="{5815EFD2-D356-4CBE-98FA-B7ACDAD00B81}" srcOrd="0" destOrd="0" presId="urn:microsoft.com/office/officeart/2005/8/layout/vList4"/>
    <dgm:cxn modelId="{1E2F4123-A5DB-4BEE-8EA9-041BB886AABA}" srcId="{8F3C3DEC-2CFF-494A-B065-ACEDB6163E23}" destId="{63CA4162-C55F-4CCD-8890-5A07B76FF451}" srcOrd="0" destOrd="0" parTransId="{1471E89F-A553-49CD-81C9-55E257EE2126}" sibTransId="{3F7E59D4-1EDA-428F-A7FE-E31AD78CD083}"/>
    <dgm:cxn modelId="{7CD8FB28-7366-42C3-9761-600F664EBB18}" type="presOf" srcId="{2412A7F0-465C-40F5-A144-CAA339586DBF}" destId="{33564A2E-EFC8-4ACE-889D-2462644F0AA7}" srcOrd="1" destOrd="0" presId="urn:microsoft.com/office/officeart/2005/8/layout/vList4"/>
    <dgm:cxn modelId="{CE8A6538-3477-4F65-9CAB-1AE50E364C24}" srcId="{8F3C3DEC-2CFF-494A-B065-ACEDB6163E23}" destId="{DF072D93-C497-40DE-A555-BBB14FD1BE28}" srcOrd="5" destOrd="0" parTransId="{A1AD3004-ACDB-4E52-A1C1-11743D29DD36}" sibTransId="{E783DB3A-A739-4EEE-9F43-A1AF63B13A9B}"/>
    <dgm:cxn modelId="{93ECE05B-9592-479C-8C6C-A9B468EB2AFE}" type="presOf" srcId="{8CF654D7-E6C4-4E20-8CD1-A1555645108D}" destId="{03B52FE7-67F6-453A-B64C-BEA48F71DE46}" srcOrd="1" destOrd="0" presId="urn:microsoft.com/office/officeart/2005/8/layout/vList4"/>
    <dgm:cxn modelId="{13C4A841-B52F-4E1D-9371-BA22D046983F}" srcId="{8F3C3DEC-2CFF-494A-B065-ACEDB6163E23}" destId="{A6121A2C-7210-42E6-87E4-3473CC7570C4}" srcOrd="4" destOrd="0" parTransId="{89833B77-405F-4680-8102-8039794EB931}" sibTransId="{F3070D4A-B008-41B8-A796-1455D086143C}"/>
    <dgm:cxn modelId="{5DFAAD4C-91FF-4745-8E53-73CF3141B903}" type="presOf" srcId="{8F3C3DEC-2CFF-494A-B065-ACEDB6163E23}" destId="{47EFC145-4B5B-4CA6-BC2E-A0D1FD400245}" srcOrd="0" destOrd="0" presId="urn:microsoft.com/office/officeart/2005/8/layout/vList4"/>
    <dgm:cxn modelId="{8AC94E50-1801-432E-9A96-52B277D4F0FC}" type="presOf" srcId="{A6121A2C-7210-42E6-87E4-3473CC7570C4}" destId="{E2F11BB9-B02C-4428-9ED5-A1AA4824B2D6}" srcOrd="1" destOrd="0" presId="urn:microsoft.com/office/officeart/2005/8/layout/vList4"/>
    <dgm:cxn modelId="{5BE32872-737A-455D-AC09-BAA0F3866D00}" type="presOf" srcId="{2412A7F0-465C-40F5-A144-CAA339586DBF}" destId="{5D9AD2E1-D9FA-4D5F-A2DB-9E8E492FD969}" srcOrd="0" destOrd="0" presId="urn:microsoft.com/office/officeart/2005/8/layout/vList4"/>
    <dgm:cxn modelId="{75BD9059-55F4-40EC-84E1-FD74D5A44DF8}" srcId="{8F3C3DEC-2CFF-494A-B065-ACEDB6163E23}" destId="{8CF654D7-E6C4-4E20-8CD1-A1555645108D}" srcOrd="3" destOrd="0" parTransId="{1A644C3C-CAFA-419B-ADEA-4B679E58CD09}" sibTransId="{F34CE434-6275-4FFC-819F-C61D0CBEB50D}"/>
    <dgm:cxn modelId="{47A68F9B-1A90-462E-BEC0-FDC59C9B80C9}" type="presOf" srcId="{DF072D93-C497-40DE-A555-BBB14FD1BE28}" destId="{A5482708-9A95-4C20-BBFB-7F149E3B2451}" srcOrd="0" destOrd="0" presId="urn:microsoft.com/office/officeart/2005/8/layout/vList4"/>
    <dgm:cxn modelId="{A08011A1-4015-4AC1-80AD-81498D6F7F5E}" type="presOf" srcId="{7270C229-F5F2-4EDA-94B7-906001AA6B53}" destId="{F6AA2727-1467-426D-9B44-4E98E75B23C0}" srcOrd="1" destOrd="0" presId="urn:microsoft.com/office/officeart/2005/8/layout/vList4"/>
    <dgm:cxn modelId="{D96176B9-1C00-41C7-AD78-4BDFC98EFF0A}" type="presOf" srcId="{63CA4162-C55F-4CCD-8890-5A07B76FF451}" destId="{223A976D-9A1C-4B10-8D9B-2D6E192406E3}" srcOrd="1" destOrd="0" presId="urn:microsoft.com/office/officeart/2005/8/layout/vList4"/>
    <dgm:cxn modelId="{01C941BB-BBE6-4C71-B6AD-8F4B8708415F}" srcId="{8F3C3DEC-2CFF-494A-B065-ACEDB6163E23}" destId="{CD25CB39-CF98-4E54-A7CD-90C5EFA09FF5}" srcOrd="6" destOrd="0" parTransId="{644F4838-FE2B-4799-8594-9BA20023AF54}" sibTransId="{5F57BF74-679F-42FC-B976-8FF36C1D1E7E}"/>
    <dgm:cxn modelId="{DD9B57C4-C505-4480-BEF7-F12232B1B7F6}" type="presOf" srcId="{63CA4162-C55F-4CCD-8890-5A07B76FF451}" destId="{F9CA5669-103B-4F49-A9D2-E938DBC7D176}" srcOrd="0" destOrd="0" presId="urn:microsoft.com/office/officeart/2005/8/layout/vList4"/>
    <dgm:cxn modelId="{B14301CD-1D38-4034-A497-271753F1EC4E}" srcId="{8F3C3DEC-2CFF-494A-B065-ACEDB6163E23}" destId="{2412A7F0-465C-40F5-A144-CAA339586DBF}" srcOrd="1" destOrd="0" parTransId="{CFCC6C6E-A29D-41EF-9CDE-A0E57E3A9896}" sibTransId="{49A35632-7E8B-4A95-BF2C-FC0EADEC0A94}"/>
    <dgm:cxn modelId="{A9E0C5CE-3FDD-4846-BDD3-30C9CC804248}" type="presOf" srcId="{CD25CB39-CF98-4E54-A7CD-90C5EFA09FF5}" destId="{5827333F-C20E-4F70-A96E-6AF33B1B0B6C}" srcOrd="1" destOrd="0" presId="urn:microsoft.com/office/officeart/2005/8/layout/vList4"/>
    <dgm:cxn modelId="{0A4F17D8-8086-4EC4-BBBF-B0E29618AFA9}" type="presOf" srcId="{8CF654D7-E6C4-4E20-8CD1-A1555645108D}" destId="{83468391-84E7-435B-A553-113C651C7A62}" srcOrd="0" destOrd="0" presId="urn:microsoft.com/office/officeart/2005/8/layout/vList4"/>
    <dgm:cxn modelId="{66277FF6-9E7D-4200-B61A-48C1F7D067BA}" type="presOf" srcId="{DF072D93-C497-40DE-A555-BBB14FD1BE28}" destId="{325E30FF-BC56-499A-97EB-F21884AC3420}" srcOrd="1" destOrd="0" presId="urn:microsoft.com/office/officeart/2005/8/layout/vList4"/>
    <dgm:cxn modelId="{6726A7F7-9E5C-4E43-84CF-C6F6AB7F976C}" type="presOf" srcId="{A6121A2C-7210-42E6-87E4-3473CC7570C4}" destId="{7293793F-8DBB-4F5A-BA99-53C727E258A2}" srcOrd="0" destOrd="0" presId="urn:microsoft.com/office/officeart/2005/8/layout/vList4"/>
    <dgm:cxn modelId="{914787FB-5F54-43BE-88A8-19C4F248977A}" type="presOf" srcId="{CD25CB39-CF98-4E54-A7CD-90C5EFA09FF5}" destId="{94E68110-8AB6-4BE7-B850-71EEFA3BCA62}" srcOrd="0" destOrd="0" presId="urn:microsoft.com/office/officeart/2005/8/layout/vList4"/>
    <dgm:cxn modelId="{253C760D-EFBA-418D-BD0B-695377F40929}" type="presParOf" srcId="{47EFC145-4B5B-4CA6-BC2E-A0D1FD400245}" destId="{080C3357-3C22-41C4-90F2-C73A4B94F07B}" srcOrd="0" destOrd="0" presId="urn:microsoft.com/office/officeart/2005/8/layout/vList4"/>
    <dgm:cxn modelId="{D51B40B7-591F-4CFF-91C3-5510CBBA4A86}" type="presParOf" srcId="{080C3357-3C22-41C4-90F2-C73A4B94F07B}" destId="{F9CA5669-103B-4F49-A9D2-E938DBC7D176}" srcOrd="0" destOrd="0" presId="urn:microsoft.com/office/officeart/2005/8/layout/vList4"/>
    <dgm:cxn modelId="{318B50E1-B933-4C09-BFAD-FE7D6567C4DC}" type="presParOf" srcId="{080C3357-3C22-41C4-90F2-C73A4B94F07B}" destId="{34421FB2-FCD9-4BDA-B749-B6641AD4F521}" srcOrd="1" destOrd="0" presId="urn:microsoft.com/office/officeart/2005/8/layout/vList4"/>
    <dgm:cxn modelId="{ADFEB2A0-DAE6-467D-A7DB-63CCEA001E05}" type="presParOf" srcId="{080C3357-3C22-41C4-90F2-C73A4B94F07B}" destId="{223A976D-9A1C-4B10-8D9B-2D6E192406E3}" srcOrd="2" destOrd="0" presId="urn:microsoft.com/office/officeart/2005/8/layout/vList4"/>
    <dgm:cxn modelId="{F144F49E-45F1-4128-B69B-4E7E950805D5}" type="presParOf" srcId="{47EFC145-4B5B-4CA6-BC2E-A0D1FD400245}" destId="{5379EB3A-D8EB-480A-BDE8-E6B20BE6A59D}" srcOrd="1" destOrd="0" presId="urn:microsoft.com/office/officeart/2005/8/layout/vList4"/>
    <dgm:cxn modelId="{33775B8E-5779-4061-B834-1BEA7FEFA13D}" type="presParOf" srcId="{47EFC145-4B5B-4CA6-BC2E-A0D1FD400245}" destId="{81F6D414-E8D7-4890-9A83-85CBBC0BE0A0}" srcOrd="2" destOrd="0" presId="urn:microsoft.com/office/officeart/2005/8/layout/vList4"/>
    <dgm:cxn modelId="{E3FBEB16-1D37-4A7E-9486-928B08473D53}" type="presParOf" srcId="{81F6D414-E8D7-4890-9A83-85CBBC0BE0A0}" destId="{5D9AD2E1-D9FA-4D5F-A2DB-9E8E492FD969}" srcOrd="0" destOrd="0" presId="urn:microsoft.com/office/officeart/2005/8/layout/vList4"/>
    <dgm:cxn modelId="{B60C0979-8228-4B80-902C-9B86CC3C62B8}" type="presParOf" srcId="{81F6D414-E8D7-4890-9A83-85CBBC0BE0A0}" destId="{A2AEE43A-50FD-440D-BB2C-37E09FE7B9E6}" srcOrd="1" destOrd="0" presId="urn:microsoft.com/office/officeart/2005/8/layout/vList4"/>
    <dgm:cxn modelId="{D69BE16D-2B04-4C24-8901-A9EF46A72C5E}" type="presParOf" srcId="{81F6D414-E8D7-4890-9A83-85CBBC0BE0A0}" destId="{33564A2E-EFC8-4ACE-889D-2462644F0AA7}" srcOrd="2" destOrd="0" presId="urn:microsoft.com/office/officeart/2005/8/layout/vList4"/>
    <dgm:cxn modelId="{9EA7C750-4C17-4B41-B587-17467A97D0F7}" type="presParOf" srcId="{47EFC145-4B5B-4CA6-BC2E-A0D1FD400245}" destId="{AC0DC1A2-6023-471D-8CC9-AB3BD1C37E99}" srcOrd="3" destOrd="0" presId="urn:microsoft.com/office/officeart/2005/8/layout/vList4"/>
    <dgm:cxn modelId="{7E9B4ABC-2E0F-4F2D-A5FC-10046D5212DA}" type="presParOf" srcId="{47EFC145-4B5B-4CA6-BC2E-A0D1FD400245}" destId="{9A78FA9C-B1B2-47DF-B42F-8582F834DBB2}" srcOrd="4" destOrd="0" presId="urn:microsoft.com/office/officeart/2005/8/layout/vList4"/>
    <dgm:cxn modelId="{A497610F-8D57-4DDB-A1D2-101897327924}" type="presParOf" srcId="{9A78FA9C-B1B2-47DF-B42F-8582F834DBB2}" destId="{5815EFD2-D356-4CBE-98FA-B7ACDAD00B81}" srcOrd="0" destOrd="0" presId="urn:microsoft.com/office/officeart/2005/8/layout/vList4"/>
    <dgm:cxn modelId="{89719BC3-C767-41B6-9B70-0E60FCF1F597}" type="presParOf" srcId="{9A78FA9C-B1B2-47DF-B42F-8582F834DBB2}" destId="{3FB0B364-E908-4C15-868B-7BF8A138D387}" srcOrd="1" destOrd="0" presId="urn:microsoft.com/office/officeart/2005/8/layout/vList4"/>
    <dgm:cxn modelId="{1059F971-4E50-411B-AE35-13333EA5C860}" type="presParOf" srcId="{9A78FA9C-B1B2-47DF-B42F-8582F834DBB2}" destId="{F6AA2727-1467-426D-9B44-4E98E75B23C0}" srcOrd="2" destOrd="0" presId="urn:microsoft.com/office/officeart/2005/8/layout/vList4"/>
    <dgm:cxn modelId="{96862B07-066E-40DB-BDD7-C8244D909E6F}" type="presParOf" srcId="{47EFC145-4B5B-4CA6-BC2E-A0D1FD400245}" destId="{AEF2EA6A-7A9C-4A12-9041-D297E6FD822C}" srcOrd="5" destOrd="0" presId="urn:microsoft.com/office/officeart/2005/8/layout/vList4"/>
    <dgm:cxn modelId="{4C990B19-71B3-4EFD-A089-0C61748203E9}" type="presParOf" srcId="{47EFC145-4B5B-4CA6-BC2E-A0D1FD400245}" destId="{09DAD258-B35B-403C-86F9-319ED65F6EB5}" srcOrd="6" destOrd="0" presId="urn:microsoft.com/office/officeart/2005/8/layout/vList4"/>
    <dgm:cxn modelId="{4E8744F6-2938-43F6-976D-7C2D58F431DE}" type="presParOf" srcId="{09DAD258-B35B-403C-86F9-319ED65F6EB5}" destId="{83468391-84E7-435B-A553-113C651C7A62}" srcOrd="0" destOrd="0" presId="urn:microsoft.com/office/officeart/2005/8/layout/vList4"/>
    <dgm:cxn modelId="{E8D90E85-45BC-4A41-B546-E3330CC73061}" type="presParOf" srcId="{09DAD258-B35B-403C-86F9-319ED65F6EB5}" destId="{37E80958-D2FD-4E37-8818-2D83C62F6903}" srcOrd="1" destOrd="0" presId="urn:microsoft.com/office/officeart/2005/8/layout/vList4"/>
    <dgm:cxn modelId="{953F5DC5-62E3-4613-9990-635707DDE6B2}" type="presParOf" srcId="{09DAD258-B35B-403C-86F9-319ED65F6EB5}" destId="{03B52FE7-67F6-453A-B64C-BEA48F71DE46}" srcOrd="2" destOrd="0" presId="urn:microsoft.com/office/officeart/2005/8/layout/vList4"/>
    <dgm:cxn modelId="{013E7182-A0F9-43F1-B431-AFDD69D462C3}" type="presParOf" srcId="{47EFC145-4B5B-4CA6-BC2E-A0D1FD400245}" destId="{D6D2C801-1DB2-4C4A-B68D-0D38C6F0CFF0}" srcOrd="7" destOrd="0" presId="urn:microsoft.com/office/officeart/2005/8/layout/vList4"/>
    <dgm:cxn modelId="{CAECC8DB-C140-4825-A8FA-8A4B1D6B2C20}" type="presParOf" srcId="{47EFC145-4B5B-4CA6-BC2E-A0D1FD400245}" destId="{CCACD4EC-0C72-4516-A8D9-2D90C5FBA68D}" srcOrd="8" destOrd="0" presId="urn:microsoft.com/office/officeart/2005/8/layout/vList4"/>
    <dgm:cxn modelId="{F32D4371-235A-493B-B3B0-B9153B49C339}" type="presParOf" srcId="{CCACD4EC-0C72-4516-A8D9-2D90C5FBA68D}" destId="{7293793F-8DBB-4F5A-BA99-53C727E258A2}" srcOrd="0" destOrd="0" presId="urn:microsoft.com/office/officeart/2005/8/layout/vList4"/>
    <dgm:cxn modelId="{97C25F17-9392-4027-9CF3-80AAF9DF2D69}" type="presParOf" srcId="{CCACD4EC-0C72-4516-A8D9-2D90C5FBA68D}" destId="{E46227F4-73B2-4130-9ECC-9F7D82F34ADA}" srcOrd="1" destOrd="0" presId="urn:microsoft.com/office/officeart/2005/8/layout/vList4"/>
    <dgm:cxn modelId="{F3758809-CFDA-40A6-BD92-7493D6D44607}" type="presParOf" srcId="{CCACD4EC-0C72-4516-A8D9-2D90C5FBA68D}" destId="{E2F11BB9-B02C-4428-9ED5-A1AA4824B2D6}" srcOrd="2" destOrd="0" presId="urn:microsoft.com/office/officeart/2005/8/layout/vList4"/>
    <dgm:cxn modelId="{C967B286-BB2B-4C9D-AF24-C039E2E1344B}" type="presParOf" srcId="{47EFC145-4B5B-4CA6-BC2E-A0D1FD400245}" destId="{058FA61C-7857-444B-86E7-3DB79F431E9B}" srcOrd="9" destOrd="0" presId="urn:microsoft.com/office/officeart/2005/8/layout/vList4"/>
    <dgm:cxn modelId="{400AA3E5-1E06-4247-80C6-D99CC9A613E3}" type="presParOf" srcId="{47EFC145-4B5B-4CA6-BC2E-A0D1FD400245}" destId="{E7C0ECC4-48DB-4F1A-99EF-95287FC3F5A4}" srcOrd="10" destOrd="0" presId="urn:microsoft.com/office/officeart/2005/8/layout/vList4"/>
    <dgm:cxn modelId="{E1BB4B20-E334-4576-83AD-DB816F033C95}" type="presParOf" srcId="{E7C0ECC4-48DB-4F1A-99EF-95287FC3F5A4}" destId="{A5482708-9A95-4C20-BBFB-7F149E3B2451}" srcOrd="0" destOrd="0" presId="urn:microsoft.com/office/officeart/2005/8/layout/vList4"/>
    <dgm:cxn modelId="{118C828A-55C8-45B2-9787-5902E0F3C813}" type="presParOf" srcId="{E7C0ECC4-48DB-4F1A-99EF-95287FC3F5A4}" destId="{CB22BDC3-680C-4D47-ADA9-252F5C897909}" srcOrd="1" destOrd="0" presId="urn:microsoft.com/office/officeart/2005/8/layout/vList4"/>
    <dgm:cxn modelId="{67FA3C63-46D1-4F53-A766-E63F50689525}" type="presParOf" srcId="{E7C0ECC4-48DB-4F1A-99EF-95287FC3F5A4}" destId="{325E30FF-BC56-499A-97EB-F21884AC3420}" srcOrd="2" destOrd="0" presId="urn:microsoft.com/office/officeart/2005/8/layout/vList4"/>
    <dgm:cxn modelId="{04CB27D1-6104-41BF-AD31-051650F8861D}" type="presParOf" srcId="{47EFC145-4B5B-4CA6-BC2E-A0D1FD400245}" destId="{88B41763-3ACE-4F7E-A352-6B912D0177CF}" srcOrd="11" destOrd="0" presId="urn:microsoft.com/office/officeart/2005/8/layout/vList4"/>
    <dgm:cxn modelId="{E1F87FA8-8092-492C-98D9-12270B0B3018}" type="presParOf" srcId="{47EFC145-4B5B-4CA6-BC2E-A0D1FD400245}" destId="{4D6FEC15-A8E0-4628-AE8F-C99FE3E1366C}" srcOrd="12" destOrd="0" presId="urn:microsoft.com/office/officeart/2005/8/layout/vList4"/>
    <dgm:cxn modelId="{8A2223AD-8CCA-4C05-A1B6-89A77A63C914}" type="presParOf" srcId="{4D6FEC15-A8E0-4628-AE8F-C99FE3E1366C}" destId="{94E68110-8AB6-4BE7-B850-71EEFA3BCA62}" srcOrd="0" destOrd="0" presId="urn:microsoft.com/office/officeart/2005/8/layout/vList4"/>
    <dgm:cxn modelId="{41CB5B57-6F8C-4743-84B3-DD6E2E8C00D8}" type="presParOf" srcId="{4D6FEC15-A8E0-4628-AE8F-C99FE3E1366C}" destId="{D8B50F4A-2F72-41D9-B2A1-DC8B7EBEF39D}" srcOrd="1" destOrd="0" presId="urn:microsoft.com/office/officeart/2005/8/layout/vList4"/>
    <dgm:cxn modelId="{564FA6FE-4033-4940-B0CB-DF65E8DE6482}" type="presParOf" srcId="{4D6FEC15-A8E0-4628-AE8F-C99FE3E1366C}" destId="{5827333F-C20E-4F70-A96E-6AF33B1B0B6C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7AAC8C9-1A82-4DED-9A13-DF7182143793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1B4B293-E08C-4EF1-A541-C7454FBAD313}">
      <dgm:prSet/>
      <dgm:spPr/>
      <dgm:t>
        <a:bodyPr/>
        <a:lstStyle/>
        <a:p>
          <a:r>
            <a:rPr lang="en-US" dirty="0" err="1"/>
            <a:t>Përllogaritja</a:t>
          </a:r>
          <a:r>
            <a:rPr lang="en-US" dirty="0"/>
            <a:t> e </a:t>
          </a:r>
          <a:r>
            <a:rPr lang="en-US" dirty="0" err="1"/>
            <a:t>fondit</a:t>
          </a:r>
          <a:r>
            <a:rPr lang="en-US" dirty="0"/>
            <a:t> limit</a:t>
          </a:r>
        </a:p>
      </dgm:t>
    </dgm:pt>
    <dgm:pt modelId="{0D767562-92FC-42DF-AF55-C63DD00CBC3D}" type="parTrans" cxnId="{FE3F1688-D881-4A0B-91B4-3868BBABE2AD}">
      <dgm:prSet/>
      <dgm:spPr/>
      <dgm:t>
        <a:bodyPr/>
        <a:lstStyle/>
        <a:p>
          <a:endParaRPr lang="en-US"/>
        </a:p>
      </dgm:t>
    </dgm:pt>
    <dgm:pt modelId="{B4E63560-281B-4248-AF35-7DA8B8F13C4C}" type="sibTrans" cxnId="{FE3F1688-D881-4A0B-91B4-3868BBABE2AD}">
      <dgm:prSet/>
      <dgm:spPr/>
      <dgm:t>
        <a:bodyPr/>
        <a:lstStyle/>
        <a:p>
          <a:endParaRPr lang="en-US"/>
        </a:p>
      </dgm:t>
    </dgm:pt>
    <dgm:pt modelId="{A5AD89B2-FAAA-4F21-A27D-D82276C98216}">
      <dgm:prSet/>
      <dgm:spPr/>
      <dgm:t>
        <a:bodyPr/>
        <a:lstStyle/>
        <a:p>
          <a:r>
            <a:rPr lang="en-US" dirty="0" err="1"/>
            <a:t>Hartimi</a:t>
          </a:r>
          <a:r>
            <a:rPr lang="en-US" dirty="0"/>
            <a:t> </a:t>
          </a:r>
          <a:r>
            <a:rPr lang="en-US" dirty="0" err="1"/>
            <a:t>i</a:t>
          </a:r>
          <a:r>
            <a:rPr lang="en-US" dirty="0"/>
            <a:t> </a:t>
          </a:r>
          <a:r>
            <a:rPr lang="en-US" dirty="0" err="1"/>
            <a:t>specifikimeve</a:t>
          </a:r>
          <a:r>
            <a:rPr lang="en-US" dirty="0"/>
            <a:t> </a:t>
          </a:r>
          <a:r>
            <a:rPr lang="en-US" dirty="0" err="1"/>
            <a:t>teknike</a:t>
          </a:r>
          <a:endParaRPr lang="en-US" dirty="0"/>
        </a:p>
      </dgm:t>
    </dgm:pt>
    <dgm:pt modelId="{9DCA2ADF-D6BD-477B-964C-E01D8232245C}" type="parTrans" cxnId="{FEA34916-3A72-4F13-9581-D58498337674}">
      <dgm:prSet/>
      <dgm:spPr/>
      <dgm:t>
        <a:bodyPr/>
        <a:lstStyle/>
        <a:p>
          <a:endParaRPr lang="en-US"/>
        </a:p>
      </dgm:t>
    </dgm:pt>
    <dgm:pt modelId="{7BCD033E-25EF-4473-9387-8390584636EC}" type="sibTrans" cxnId="{FEA34916-3A72-4F13-9581-D58498337674}">
      <dgm:prSet/>
      <dgm:spPr/>
      <dgm:t>
        <a:bodyPr/>
        <a:lstStyle/>
        <a:p>
          <a:endParaRPr lang="en-US"/>
        </a:p>
      </dgm:t>
    </dgm:pt>
    <dgm:pt modelId="{2538ECFA-6712-457B-B11F-C1F0F7437D9F}">
      <dgm:prSet/>
      <dgm:spPr/>
      <dgm:t>
        <a:bodyPr/>
        <a:lstStyle/>
        <a:p>
          <a:r>
            <a:rPr lang="en-US" dirty="0" err="1"/>
            <a:t>Vlerësimi</a:t>
          </a:r>
          <a:r>
            <a:rPr lang="en-US" dirty="0"/>
            <a:t> </a:t>
          </a:r>
          <a:r>
            <a:rPr lang="en-US" dirty="0" err="1"/>
            <a:t>i</a:t>
          </a:r>
          <a:r>
            <a:rPr lang="en-US" dirty="0"/>
            <a:t> </a:t>
          </a:r>
          <a:r>
            <a:rPr lang="en-US" dirty="0" err="1"/>
            <a:t>ofertave</a:t>
          </a:r>
          <a:endParaRPr lang="en-US" dirty="0"/>
        </a:p>
      </dgm:t>
    </dgm:pt>
    <dgm:pt modelId="{5BC0AE83-142D-4332-8C9D-C1A773E4C3E2}" type="parTrans" cxnId="{0B881721-01C4-42D6-86EF-14850B626069}">
      <dgm:prSet/>
      <dgm:spPr/>
      <dgm:t>
        <a:bodyPr/>
        <a:lstStyle/>
        <a:p>
          <a:endParaRPr lang="en-US"/>
        </a:p>
      </dgm:t>
    </dgm:pt>
    <dgm:pt modelId="{E2BB55E8-D4DB-4F2A-A7FA-9F473A85D511}" type="sibTrans" cxnId="{0B881721-01C4-42D6-86EF-14850B626069}">
      <dgm:prSet/>
      <dgm:spPr/>
      <dgm:t>
        <a:bodyPr/>
        <a:lstStyle/>
        <a:p>
          <a:endParaRPr lang="en-US"/>
        </a:p>
      </dgm:t>
    </dgm:pt>
    <dgm:pt modelId="{C1AAD444-93FB-4D4D-9E59-402DD4698395}">
      <dgm:prSet/>
      <dgm:spPr/>
      <dgm:t>
        <a:bodyPr/>
        <a:lstStyle/>
        <a:p>
          <a:r>
            <a:rPr lang="en-US" dirty="0" err="1"/>
            <a:t>Sistemi</a:t>
          </a:r>
          <a:r>
            <a:rPr lang="en-US" dirty="0"/>
            <a:t> </a:t>
          </a:r>
          <a:r>
            <a:rPr lang="en-US" dirty="0" err="1"/>
            <a:t>Dinamik</a:t>
          </a:r>
          <a:r>
            <a:rPr lang="en-US" dirty="0"/>
            <a:t> </a:t>
          </a:r>
          <a:r>
            <a:rPr lang="en-US" dirty="0" err="1"/>
            <a:t>i</a:t>
          </a:r>
          <a:r>
            <a:rPr lang="en-US" dirty="0"/>
            <a:t> </a:t>
          </a:r>
          <a:r>
            <a:rPr lang="en-US" dirty="0" err="1"/>
            <a:t>Blerjes</a:t>
          </a:r>
          <a:r>
            <a:rPr lang="en-US" dirty="0"/>
            <a:t> </a:t>
          </a:r>
          <a:r>
            <a:rPr lang="en-US" dirty="0" err="1"/>
            <a:t>dhe</a:t>
          </a:r>
          <a:r>
            <a:rPr lang="en-US" dirty="0"/>
            <a:t> </a:t>
          </a:r>
          <a:r>
            <a:rPr lang="en-US" dirty="0" err="1"/>
            <a:t>Ankandi</a:t>
          </a:r>
          <a:r>
            <a:rPr lang="en-US" dirty="0"/>
            <a:t> Elektronik</a:t>
          </a:r>
        </a:p>
      </dgm:t>
    </dgm:pt>
    <dgm:pt modelId="{A473AEF3-CDDB-4C72-9429-08A4D8E7DA31}" type="parTrans" cxnId="{7E0967BF-1E1B-4232-9B82-339AB28FF714}">
      <dgm:prSet/>
      <dgm:spPr/>
      <dgm:t>
        <a:bodyPr/>
        <a:lstStyle/>
        <a:p>
          <a:endParaRPr lang="en-US"/>
        </a:p>
      </dgm:t>
    </dgm:pt>
    <dgm:pt modelId="{01D21326-0C6E-4798-A77B-A782B42AECB7}" type="sibTrans" cxnId="{7E0967BF-1E1B-4232-9B82-339AB28FF714}">
      <dgm:prSet/>
      <dgm:spPr/>
      <dgm:t>
        <a:bodyPr/>
        <a:lstStyle/>
        <a:p>
          <a:endParaRPr lang="en-US"/>
        </a:p>
      </dgm:t>
    </dgm:pt>
    <dgm:pt modelId="{366A053A-C0A4-4DEC-9A1D-B725F2EA4745}">
      <dgm:prSet/>
      <dgm:spPr/>
      <dgm:t>
        <a:bodyPr/>
        <a:lstStyle/>
        <a:p>
          <a:r>
            <a:rPr lang="en-US" dirty="0" err="1"/>
            <a:t>Ankimi</a:t>
          </a:r>
          <a:r>
            <a:rPr lang="en-US" dirty="0"/>
            <a:t> </a:t>
          </a:r>
          <a:r>
            <a:rPr lang="en-US" dirty="0" err="1"/>
            <a:t>elektronik</a:t>
          </a:r>
          <a:endParaRPr lang="en-US" dirty="0"/>
        </a:p>
      </dgm:t>
    </dgm:pt>
    <dgm:pt modelId="{E0DDBAA8-D781-4775-B0FA-54C375312D91}" type="parTrans" cxnId="{EA775F67-CA53-4A8F-80F9-C0CE5026325C}">
      <dgm:prSet/>
      <dgm:spPr/>
      <dgm:t>
        <a:bodyPr/>
        <a:lstStyle/>
        <a:p>
          <a:endParaRPr lang="en-US"/>
        </a:p>
      </dgm:t>
    </dgm:pt>
    <dgm:pt modelId="{2605B709-ED50-4A75-ABD9-B29DE99BE56B}" type="sibTrans" cxnId="{EA775F67-CA53-4A8F-80F9-C0CE5026325C}">
      <dgm:prSet/>
      <dgm:spPr/>
      <dgm:t>
        <a:bodyPr/>
        <a:lstStyle/>
        <a:p>
          <a:endParaRPr lang="en-US"/>
        </a:p>
      </dgm:t>
    </dgm:pt>
    <dgm:pt modelId="{891A9658-BF23-4567-8513-D012F5913DDF}">
      <dgm:prSet/>
      <dgm:spPr/>
      <dgm:t>
        <a:bodyPr/>
        <a:lstStyle/>
        <a:p>
          <a:r>
            <a:rPr lang="en-US" dirty="0" err="1"/>
            <a:t>Menaxhimi</a:t>
          </a:r>
          <a:r>
            <a:rPr lang="en-US" dirty="0"/>
            <a:t> </a:t>
          </a:r>
          <a:r>
            <a:rPr lang="en-US" dirty="0" err="1"/>
            <a:t>i</a:t>
          </a:r>
          <a:r>
            <a:rPr lang="en-US" dirty="0"/>
            <a:t> </a:t>
          </a:r>
          <a:r>
            <a:rPr lang="en-US" dirty="0" err="1"/>
            <a:t>kontratës</a:t>
          </a:r>
          <a:endParaRPr lang="en-US" dirty="0"/>
        </a:p>
      </dgm:t>
    </dgm:pt>
    <dgm:pt modelId="{B6D54619-9307-4B5B-944A-090AD152F8DD}" type="parTrans" cxnId="{09BACCAE-32CE-43BC-AAE4-AE7F41745ED3}">
      <dgm:prSet/>
      <dgm:spPr/>
      <dgm:t>
        <a:bodyPr/>
        <a:lstStyle/>
        <a:p>
          <a:endParaRPr lang="en-US"/>
        </a:p>
      </dgm:t>
    </dgm:pt>
    <dgm:pt modelId="{0D331895-622E-4C07-8F11-479264FA8B1C}" type="sibTrans" cxnId="{09BACCAE-32CE-43BC-AAE4-AE7F41745ED3}">
      <dgm:prSet/>
      <dgm:spPr/>
      <dgm:t>
        <a:bodyPr/>
        <a:lstStyle/>
        <a:p>
          <a:endParaRPr lang="en-US"/>
        </a:p>
      </dgm:t>
    </dgm:pt>
    <dgm:pt modelId="{A45F1FF8-214B-4E8C-A589-9604A436FC2C}" type="pres">
      <dgm:prSet presAssocID="{B7AAC8C9-1A82-4DED-9A13-DF7182143793}" presName="diagram" presStyleCnt="0">
        <dgm:presLayoutVars>
          <dgm:dir/>
          <dgm:resizeHandles val="exact"/>
        </dgm:presLayoutVars>
      </dgm:prSet>
      <dgm:spPr/>
    </dgm:pt>
    <dgm:pt modelId="{C48F5AD5-8EBB-41EE-9972-835CD40D1EAD}" type="pres">
      <dgm:prSet presAssocID="{11B4B293-E08C-4EF1-A541-C7454FBAD313}" presName="node" presStyleLbl="node1" presStyleIdx="0" presStyleCnt="6">
        <dgm:presLayoutVars>
          <dgm:bulletEnabled val="1"/>
        </dgm:presLayoutVars>
      </dgm:prSet>
      <dgm:spPr/>
    </dgm:pt>
    <dgm:pt modelId="{EF5D119D-874D-47FC-9C0B-D1BF7FC51811}" type="pres">
      <dgm:prSet presAssocID="{B4E63560-281B-4248-AF35-7DA8B8F13C4C}" presName="sibTrans" presStyleCnt="0"/>
      <dgm:spPr/>
    </dgm:pt>
    <dgm:pt modelId="{D6E1D38D-3DBE-4241-BA0D-B0063E8DB049}" type="pres">
      <dgm:prSet presAssocID="{A5AD89B2-FAAA-4F21-A27D-D82276C98216}" presName="node" presStyleLbl="node1" presStyleIdx="1" presStyleCnt="6">
        <dgm:presLayoutVars>
          <dgm:bulletEnabled val="1"/>
        </dgm:presLayoutVars>
      </dgm:prSet>
      <dgm:spPr/>
    </dgm:pt>
    <dgm:pt modelId="{A06CF3FF-184D-461E-898C-9DB2926D2A2B}" type="pres">
      <dgm:prSet presAssocID="{7BCD033E-25EF-4473-9387-8390584636EC}" presName="sibTrans" presStyleCnt="0"/>
      <dgm:spPr/>
    </dgm:pt>
    <dgm:pt modelId="{72636269-716C-4672-A9FB-163062C7A9F4}" type="pres">
      <dgm:prSet presAssocID="{2538ECFA-6712-457B-B11F-C1F0F7437D9F}" presName="node" presStyleLbl="node1" presStyleIdx="2" presStyleCnt="6">
        <dgm:presLayoutVars>
          <dgm:bulletEnabled val="1"/>
        </dgm:presLayoutVars>
      </dgm:prSet>
      <dgm:spPr/>
    </dgm:pt>
    <dgm:pt modelId="{7E253643-E723-40C3-BEFD-CB5313523A5D}" type="pres">
      <dgm:prSet presAssocID="{E2BB55E8-D4DB-4F2A-A7FA-9F473A85D511}" presName="sibTrans" presStyleCnt="0"/>
      <dgm:spPr/>
    </dgm:pt>
    <dgm:pt modelId="{5D52CB7A-8516-4409-8792-AF19A2068CEF}" type="pres">
      <dgm:prSet presAssocID="{C1AAD444-93FB-4D4D-9E59-402DD4698395}" presName="node" presStyleLbl="node1" presStyleIdx="3" presStyleCnt="6">
        <dgm:presLayoutVars>
          <dgm:bulletEnabled val="1"/>
        </dgm:presLayoutVars>
      </dgm:prSet>
      <dgm:spPr/>
    </dgm:pt>
    <dgm:pt modelId="{DC0CB8E1-A4B0-4AFD-AAB2-B9EA443F6F3A}" type="pres">
      <dgm:prSet presAssocID="{01D21326-0C6E-4798-A77B-A782B42AECB7}" presName="sibTrans" presStyleCnt="0"/>
      <dgm:spPr/>
    </dgm:pt>
    <dgm:pt modelId="{5DCB74DC-2046-4B65-9068-D854A24A67DE}" type="pres">
      <dgm:prSet presAssocID="{366A053A-C0A4-4DEC-9A1D-B725F2EA4745}" presName="node" presStyleLbl="node1" presStyleIdx="4" presStyleCnt="6">
        <dgm:presLayoutVars>
          <dgm:bulletEnabled val="1"/>
        </dgm:presLayoutVars>
      </dgm:prSet>
      <dgm:spPr/>
    </dgm:pt>
    <dgm:pt modelId="{F0073B3A-3A8D-4B46-A618-8DEDD7EAA693}" type="pres">
      <dgm:prSet presAssocID="{2605B709-ED50-4A75-ABD9-B29DE99BE56B}" presName="sibTrans" presStyleCnt="0"/>
      <dgm:spPr/>
    </dgm:pt>
    <dgm:pt modelId="{85AB436D-9227-4BAF-A45C-C0BF9B4B0965}" type="pres">
      <dgm:prSet presAssocID="{891A9658-BF23-4567-8513-D012F5913DDF}" presName="node" presStyleLbl="node1" presStyleIdx="5" presStyleCnt="6">
        <dgm:presLayoutVars>
          <dgm:bulletEnabled val="1"/>
        </dgm:presLayoutVars>
      </dgm:prSet>
      <dgm:spPr/>
    </dgm:pt>
  </dgm:ptLst>
  <dgm:cxnLst>
    <dgm:cxn modelId="{E7BE9D05-437E-4462-92D1-4AB935EC8F1A}" type="presOf" srcId="{A5AD89B2-FAAA-4F21-A27D-D82276C98216}" destId="{D6E1D38D-3DBE-4241-BA0D-B0063E8DB049}" srcOrd="0" destOrd="0" presId="urn:microsoft.com/office/officeart/2005/8/layout/default"/>
    <dgm:cxn modelId="{FEA34916-3A72-4F13-9581-D58498337674}" srcId="{B7AAC8C9-1A82-4DED-9A13-DF7182143793}" destId="{A5AD89B2-FAAA-4F21-A27D-D82276C98216}" srcOrd="1" destOrd="0" parTransId="{9DCA2ADF-D6BD-477B-964C-E01D8232245C}" sibTransId="{7BCD033E-25EF-4473-9387-8390584636EC}"/>
    <dgm:cxn modelId="{0B881721-01C4-42D6-86EF-14850B626069}" srcId="{B7AAC8C9-1A82-4DED-9A13-DF7182143793}" destId="{2538ECFA-6712-457B-B11F-C1F0F7437D9F}" srcOrd="2" destOrd="0" parTransId="{5BC0AE83-142D-4332-8C9D-C1A773E4C3E2}" sibTransId="{E2BB55E8-D4DB-4F2A-A7FA-9F473A85D511}"/>
    <dgm:cxn modelId="{34CDCE21-9471-4C5B-90D8-122ECFFA0A27}" type="presOf" srcId="{B7AAC8C9-1A82-4DED-9A13-DF7182143793}" destId="{A45F1FF8-214B-4E8C-A589-9604A436FC2C}" srcOrd="0" destOrd="0" presId="urn:microsoft.com/office/officeart/2005/8/layout/default"/>
    <dgm:cxn modelId="{44856031-1D3C-46FB-918F-8339EF09B55C}" type="presOf" srcId="{2538ECFA-6712-457B-B11F-C1F0F7437D9F}" destId="{72636269-716C-4672-A9FB-163062C7A9F4}" srcOrd="0" destOrd="0" presId="urn:microsoft.com/office/officeart/2005/8/layout/default"/>
    <dgm:cxn modelId="{5A18CA40-821E-485A-83F4-4B2593CE8016}" type="presOf" srcId="{366A053A-C0A4-4DEC-9A1D-B725F2EA4745}" destId="{5DCB74DC-2046-4B65-9068-D854A24A67DE}" srcOrd="0" destOrd="0" presId="urn:microsoft.com/office/officeart/2005/8/layout/default"/>
    <dgm:cxn modelId="{EA775F67-CA53-4A8F-80F9-C0CE5026325C}" srcId="{B7AAC8C9-1A82-4DED-9A13-DF7182143793}" destId="{366A053A-C0A4-4DEC-9A1D-B725F2EA4745}" srcOrd="4" destOrd="0" parTransId="{E0DDBAA8-D781-4775-B0FA-54C375312D91}" sibTransId="{2605B709-ED50-4A75-ABD9-B29DE99BE56B}"/>
    <dgm:cxn modelId="{5633946F-7B33-4017-A4C3-32AFAA50AD8B}" type="presOf" srcId="{11B4B293-E08C-4EF1-A541-C7454FBAD313}" destId="{C48F5AD5-8EBB-41EE-9972-835CD40D1EAD}" srcOrd="0" destOrd="0" presId="urn:microsoft.com/office/officeart/2005/8/layout/default"/>
    <dgm:cxn modelId="{FE3F1688-D881-4A0B-91B4-3868BBABE2AD}" srcId="{B7AAC8C9-1A82-4DED-9A13-DF7182143793}" destId="{11B4B293-E08C-4EF1-A541-C7454FBAD313}" srcOrd="0" destOrd="0" parTransId="{0D767562-92FC-42DF-AF55-C63DD00CBC3D}" sibTransId="{B4E63560-281B-4248-AF35-7DA8B8F13C4C}"/>
    <dgm:cxn modelId="{615C8497-5F5F-4256-9BC4-32C7B23B1B1A}" type="presOf" srcId="{C1AAD444-93FB-4D4D-9E59-402DD4698395}" destId="{5D52CB7A-8516-4409-8792-AF19A2068CEF}" srcOrd="0" destOrd="0" presId="urn:microsoft.com/office/officeart/2005/8/layout/default"/>
    <dgm:cxn modelId="{09BACCAE-32CE-43BC-AAE4-AE7F41745ED3}" srcId="{B7AAC8C9-1A82-4DED-9A13-DF7182143793}" destId="{891A9658-BF23-4567-8513-D012F5913DDF}" srcOrd="5" destOrd="0" parTransId="{B6D54619-9307-4B5B-944A-090AD152F8DD}" sibTransId="{0D331895-622E-4C07-8F11-479264FA8B1C}"/>
    <dgm:cxn modelId="{7E0967BF-1E1B-4232-9B82-339AB28FF714}" srcId="{B7AAC8C9-1A82-4DED-9A13-DF7182143793}" destId="{C1AAD444-93FB-4D4D-9E59-402DD4698395}" srcOrd="3" destOrd="0" parTransId="{A473AEF3-CDDB-4C72-9429-08A4D8E7DA31}" sibTransId="{01D21326-0C6E-4798-A77B-A782B42AECB7}"/>
    <dgm:cxn modelId="{9E9ABCFD-57CD-4267-A8CE-5BF1E6F275EF}" type="presOf" srcId="{891A9658-BF23-4567-8513-D012F5913DDF}" destId="{85AB436D-9227-4BAF-A45C-C0BF9B4B0965}" srcOrd="0" destOrd="0" presId="urn:microsoft.com/office/officeart/2005/8/layout/default"/>
    <dgm:cxn modelId="{41D60582-7193-4DAB-B176-A488ACB7C302}" type="presParOf" srcId="{A45F1FF8-214B-4E8C-A589-9604A436FC2C}" destId="{C48F5AD5-8EBB-41EE-9972-835CD40D1EAD}" srcOrd="0" destOrd="0" presId="urn:microsoft.com/office/officeart/2005/8/layout/default"/>
    <dgm:cxn modelId="{53CDA334-0DDC-4DCB-94A2-631B45C22F80}" type="presParOf" srcId="{A45F1FF8-214B-4E8C-A589-9604A436FC2C}" destId="{EF5D119D-874D-47FC-9C0B-D1BF7FC51811}" srcOrd="1" destOrd="0" presId="urn:microsoft.com/office/officeart/2005/8/layout/default"/>
    <dgm:cxn modelId="{5556C335-5569-48F8-B776-60038EB7ABEB}" type="presParOf" srcId="{A45F1FF8-214B-4E8C-A589-9604A436FC2C}" destId="{D6E1D38D-3DBE-4241-BA0D-B0063E8DB049}" srcOrd="2" destOrd="0" presId="urn:microsoft.com/office/officeart/2005/8/layout/default"/>
    <dgm:cxn modelId="{6C15167C-13CA-467B-BF61-D326F1DF6D3E}" type="presParOf" srcId="{A45F1FF8-214B-4E8C-A589-9604A436FC2C}" destId="{A06CF3FF-184D-461E-898C-9DB2926D2A2B}" srcOrd="3" destOrd="0" presId="urn:microsoft.com/office/officeart/2005/8/layout/default"/>
    <dgm:cxn modelId="{BB1BA307-EF98-4905-9327-54AB0420A7F4}" type="presParOf" srcId="{A45F1FF8-214B-4E8C-A589-9604A436FC2C}" destId="{72636269-716C-4672-A9FB-163062C7A9F4}" srcOrd="4" destOrd="0" presId="urn:microsoft.com/office/officeart/2005/8/layout/default"/>
    <dgm:cxn modelId="{98FD03ED-803D-4A7D-A0C1-F5BA404F9026}" type="presParOf" srcId="{A45F1FF8-214B-4E8C-A589-9604A436FC2C}" destId="{7E253643-E723-40C3-BEFD-CB5313523A5D}" srcOrd="5" destOrd="0" presId="urn:microsoft.com/office/officeart/2005/8/layout/default"/>
    <dgm:cxn modelId="{9C718A54-AF8E-44C5-B59C-E3346CED9E32}" type="presParOf" srcId="{A45F1FF8-214B-4E8C-A589-9604A436FC2C}" destId="{5D52CB7A-8516-4409-8792-AF19A2068CEF}" srcOrd="6" destOrd="0" presId="urn:microsoft.com/office/officeart/2005/8/layout/default"/>
    <dgm:cxn modelId="{F17DCF7D-F6BE-4E14-91A8-495AC200811F}" type="presParOf" srcId="{A45F1FF8-214B-4E8C-A589-9604A436FC2C}" destId="{DC0CB8E1-A4B0-4AFD-AAB2-B9EA443F6F3A}" srcOrd="7" destOrd="0" presId="urn:microsoft.com/office/officeart/2005/8/layout/default"/>
    <dgm:cxn modelId="{0C61B98B-DBA7-44C7-B824-08752E0260AF}" type="presParOf" srcId="{A45F1FF8-214B-4E8C-A589-9604A436FC2C}" destId="{5DCB74DC-2046-4B65-9068-D854A24A67DE}" srcOrd="8" destOrd="0" presId="urn:microsoft.com/office/officeart/2005/8/layout/default"/>
    <dgm:cxn modelId="{43EBD0A3-03F4-42FD-A23F-5AB854A3B5A5}" type="presParOf" srcId="{A45F1FF8-214B-4E8C-A589-9604A436FC2C}" destId="{F0073B3A-3A8D-4B46-A618-8DEDD7EAA693}" srcOrd="9" destOrd="0" presId="urn:microsoft.com/office/officeart/2005/8/layout/default"/>
    <dgm:cxn modelId="{BF13EA5E-B097-48D8-9F7E-55ED64E9CC38}" type="presParOf" srcId="{A45F1FF8-214B-4E8C-A589-9604A436FC2C}" destId="{85AB436D-9227-4BAF-A45C-C0BF9B4B0965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DE8CCB-EDA5-484B-B365-04BA9FD395E5}">
      <dsp:nvSpPr>
        <dsp:cNvPr id="0" name=""/>
        <dsp:cNvSpPr/>
      </dsp:nvSpPr>
      <dsp:spPr>
        <a:xfrm rot="10800000">
          <a:off x="1043353" y="46933"/>
          <a:ext cx="8396832" cy="513607"/>
        </a:xfrm>
        <a:prstGeom prst="homePlate">
          <a:avLst/>
        </a:prstGeom>
        <a:solidFill>
          <a:schemeClr val="bg1"/>
        </a:solidFill>
        <a:ln w="1270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561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 err="1">
              <a:solidFill>
                <a:srgbClr val="552579"/>
              </a:solidFill>
              <a:latin typeface="+mn-lt"/>
              <a:ea typeface="Verdana" panose="020B0604030504040204" pitchFamily="34" charset="0"/>
            </a:rPr>
            <a:t>Shqipëria</a:t>
          </a:r>
          <a:r>
            <a:rPr lang="en-GB" sz="1800" b="1" kern="1200" dirty="0">
              <a:solidFill>
                <a:srgbClr val="552579"/>
              </a:solidFill>
              <a:latin typeface="+mn-lt"/>
              <a:ea typeface="Verdana" panose="020B0604030504040204" pitchFamily="34" charset="0"/>
            </a:rPr>
            <a:t> </a:t>
          </a:r>
          <a:r>
            <a:rPr lang="en-GB" sz="1800" b="1" kern="1200" dirty="0" err="1">
              <a:solidFill>
                <a:srgbClr val="552579"/>
              </a:solidFill>
              <a:latin typeface="+mn-lt"/>
              <a:ea typeface="Verdana" panose="020B0604030504040204" pitchFamily="34" charset="0"/>
            </a:rPr>
            <a:t>përdor</a:t>
          </a:r>
          <a:r>
            <a:rPr lang="en-GB" sz="1800" b="1" kern="1200" dirty="0">
              <a:solidFill>
                <a:srgbClr val="552579"/>
              </a:solidFill>
              <a:latin typeface="+mn-lt"/>
              <a:ea typeface="Verdana" panose="020B0604030504040204" pitchFamily="34" charset="0"/>
            </a:rPr>
            <a:t> </a:t>
          </a:r>
          <a:r>
            <a:rPr lang="en-GB" sz="1800" b="1" kern="1200" dirty="0" err="1">
              <a:solidFill>
                <a:srgbClr val="552579"/>
              </a:solidFill>
              <a:latin typeface="+mn-lt"/>
              <a:ea typeface="Verdana" panose="020B0604030504040204" pitchFamily="34" charset="0"/>
            </a:rPr>
            <a:t>prokurimin</a:t>
          </a:r>
          <a:r>
            <a:rPr lang="en-GB" sz="1800" b="1" kern="1200" dirty="0">
              <a:solidFill>
                <a:srgbClr val="552579"/>
              </a:solidFill>
              <a:latin typeface="+mn-lt"/>
              <a:ea typeface="Verdana" panose="020B0604030504040204" pitchFamily="34" charset="0"/>
            </a:rPr>
            <a:t> </a:t>
          </a:r>
          <a:r>
            <a:rPr lang="en-GB" sz="1800" b="1" kern="1200" dirty="0" err="1">
              <a:solidFill>
                <a:srgbClr val="552579"/>
              </a:solidFill>
              <a:latin typeface="+mn-lt"/>
              <a:ea typeface="Verdana" panose="020B0604030504040204" pitchFamily="34" charset="0"/>
            </a:rPr>
            <a:t>elektronik</a:t>
          </a:r>
          <a:r>
            <a:rPr lang="en-GB" sz="1800" b="1" kern="1200" dirty="0">
              <a:solidFill>
                <a:srgbClr val="552579"/>
              </a:solidFill>
              <a:latin typeface="+mn-lt"/>
              <a:ea typeface="Verdana" panose="020B0604030504040204" pitchFamily="34" charset="0"/>
            </a:rPr>
            <a:t> për të </a:t>
          </a:r>
          <a:r>
            <a:rPr lang="en-GB" sz="1800" b="1" kern="1200" dirty="0" err="1">
              <a:solidFill>
                <a:srgbClr val="552579"/>
              </a:solidFill>
              <a:latin typeface="+mn-lt"/>
              <a:ea typeface="Verdana" panose="020B0604030504040204" pitchFamily="34" charset="0"/>
            </a:rPr>
            <a:t>gjitha</a:t>
          </a:r>
          <a:r>
            <a:rPr lang="en-GB" sz="1800" b="1" kern="1200" dirty="0">
              <a:solidFill>
                <a:srgbClr val="552579"/>
              </a:solidFill>
              <a:latin typeface="+mn-lt"/>
              <a:ea typeface="Verdana" panose="020B0604030504040204" pitchFamily="34" charset="0"/>
            </a:rPr>
            <a:t> </a:t>
          </a:r>
          <a:r>
            <a:rPr lang="en-GB" sz="1800" b="1" kern="1200" dirty="0" err="1">
              <a:solidFill>
                <a:srgbClr val="552579"/>
              </a:solidFill>
              <a:latin typeface="+mn-lt"/>
              <a:ea typeface="Verdana" panose="020B0604030504040204" pitchFamily="34" charset="0"/>
            </a:rPr>
            <a:t>llojet</a:t>
          </a:r>
          <a:r>
            <a:rPr lang="en-GB" sz="1800" b="1" kern="1200" dirty="0">
              <a:solidFill>
                <a:srgbClr val="552579"/>
              </a:solidFill>
              <a:latin typeface="+mn-lt"/>
              <a:ea typeface="Verdana" panose="020B0604030504040204" pitchFamily="34" charset="0"/>
            </a:rPr>
            <a:t> e </a:t>
          </a:r>
          <a:r>
            <a:rPr lang="en-GB" sz="1800" b="1" kern="1200" dirty="0" err="1">
              <a:solidFill>
                <a:srgbClr val="552579"/>
              </a:solidFill>
              <a:latin typeface="+mn-lt"/>
              <a:ea typeface="Verdana" panose="020B0604030504040204" pitchFamily="34" charset="0"/>
            </a:rPr>
            <a:t>procedurave</a:t>
          </a:r>
          <a:r>
            <a:rPr lang="en-GB" sz="1800" b="1" kern="1200" dirty="0">
              <a:solidFill>
                <a:srgbClr val="552579"/>
              </a:solidFill>
              <a:latin typeface="+mn-lt"/>
              <a:ea typeface="Verdana" panose="020B0604030504040204" pitchFamily="34" charset="0"/>
            </a:rPr>
            <a:t> të </a:t>
          </a:r>
          <a:r>
            <a:rPr lang="en-GB" sz="1800" b="1" kern="1200" dirty="0" err="1">
              <a:solidFill>
                <a:srgbClr val="552579"/>
              </a:solidFill>
              <a:latin typeface="+mn-lt"/>
              <a:ea typeface="Verdana" panose="020B0604030504040204" pitchFamily="34" charset="0"/>
            </a:rPr>
            <a:t>prokurimit</a:t>
          </a:r>
          <a:r>
            <a:rPr lang="en-GB" sz="1800" b="1" kern="1200" dirty="0">
              <a:solidFill>
                <a:srgbClr val="552579"/>
              </a:solidFill>
              <a:latin typeface="+mn-lt"/>
              <a:ea typeface="Verdana" panose="020B0604030504040204" pitchFamily="34" charset="0"/>
            </a:rPr>
            <a:t> </a:t>
          </a:r>
          <a:r>
            <a:rPr lang="en-GB" sz="1800" b="1" kern="1200" dirty="0" err="1">
              <a:solidFill>
                <a:srgbClr val="552579"/>
              </a:solidFill>
              <a:latin typeface="+mn-lt"/>
              <a:ea typeface="Verdana" panose="020B0604030504040204" pitchFamily="34" charset="0"/>
            </a:rPr>
            <a:t>publik</a:t>
          </a:r>
          <a:endParaRPr lang="en-US" sz="1800" b="1" kern="1200" dirty="0">
            <a:solidFill>
              <a:srgbClr val="552579"/>
            </a:solidFill>
            <a:latin typeface="+mn-lt"/>
          </a:endParaRPr>
        </a:p>
      </dsp:txBody>
      <dsp:txXfrm rot="10800000">
        <a:off x="1171755" y="46933"/>
        <a:ext cx="8268430" cy="513607"/>
      </dsp:txXfrm>
    </dsp:sp>
    <dsp:sp modelId="{B83D8043-2AC3-4015-B309-A866C73209D0}">
      <dsp:nvSpPr>
        <dsp:cNvPr id="0" name=""/>
        <dsp:cNvSpPr/>
      </dsp:nvSpPr>
      <dsp:spPr>
        <a:xfrm>
          <a:off x="384326" y="1102"/>
          <a:ext cx="652434" cy="61946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13B2DE-BFC5-4E35-AA15-7FADAC2F263E}">
      <dsp:nvSpPr>
        <dsp:cNvPr id="0" name=""/>
        <dsp:cNvSpPr/>
      </dsp:nvSpPr>
      <dsp:spPr>
        <a:xfrm rot="10800000">
          <a:off x="1041219" y="749111"/>
          <a:ext cx="8398966" cy="559035"/>
        </a:xfrm>
        <a:prstGeom prst="homePlate">
          <a:avLst/>
        </a:prstGeom>
        <a:solidFill>
          <a:schemeClr val="bg1"/>
        </a:solidFill>
        <a:ln w="12700" cap="flat" cmpd="sng" algn="ctr">
          <a:solidFill>
            <a:srgbClr val="0E1C1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561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 err="1">
              <a:solidFill>
                <a:srgbClr val="0E2C2C"/>
              </a:solidFill>
              <a:latin typeface="+mn-lt"/>
              <a:ea typeface="Verdana" panose="020B0604030504040204" pitchFamily="34" charset="0"/>
            </a:rPr>
            <a:t>Sistemi</a:t>
          </a:r>
          <a:r>
            <a:rPr lang="en-GB" sz="1800" b="1" kern="1200" dirty="0">
              <a:solidFill>
                <a:srgbClr val="0E2C2C"/>
              </a:solidFill>
              <a:latin typeface="+mn-lt"/>
              <a:ea typeface="Verdana" panose="020B0604030504040204" pitchFamily="34" charset="0"/>
            </a:rPr>
            <a:t> </a:t>
          </a:r>
          <a:r>
            <a:rPr lang="en-GB" sz="1800" b="1" kern="1200" dirty="0" err="1">
              <a:solidFill>
                <a:srgbClr val="0E2C2C"/>
              </a:solidFill>
              <a:latin typeface="+mn-lt"/>
              <a:ea typeface="Verdana" panose="020B0604030504040204" pitchFamily="34" charset="0"/>
            </a:rPr>
            <a:t>elektronik</a:t>
          </a:r>
          <a:r>
            <a:rPr lang="en-GB" sz="1800" b="1" kern="1200" dirty="0">
              <a:solidFill>
                <a:srgbClr val="0E2C2C"/>
              </a:solidFill>
              <a:latin typeface="+mn-lt"/>
              <a:ea typeface="Verdana" panose="020B0604030504040204" pitchFamily="34" charset="0"/>
            </a:rPr>
            <a:t> </a:t>
          </a:r>
          <a:r>
            <a:rPr lang="en-GB" sz="1800" b="1" kern="1200" dirty="0" err="1">
              <a:solidFill>
                <a:srgbClr val="0E2C2C"/>
              </a:solidFill>
              <a:latin typeface="+mn-lt"/>
              <a:ea typeface="Verdana" panose="020B0604030504040204" pitchFamily="34" charset="0"/>
            </a:rPr>
            <a:t>përdoret</a:t>
          </a:r>
          <a:r>
            <a:rPr lang="en-GB" sz="1800" b="1" kern="1200" dirty="0">
              <a:solidFill>
                <a:srgbClr val="0E2C2C"/>
              </a:solidFill>
              <a:latin typeface="+mn-lt"/>
              <a:ea typeface="Verdana" panose="020B0604030504040204" pitchFamily="34" charset="0"/>
            </a:rPr>
            <a:t> për </a:t>
          </a:r>
          <a:r>
            <a:rPr lang="en-GB" sz="1800" b="1" kern="1200" dirty="0" err="1">
              <a:solidFill>
                <a:srgbClr val="0E2C2C"/>
              </a:solidFill>
              <a:latin typeface="+mn-lt"/>
              <a:ea typeface="Verdana" panose="020B0604030504040204" pitchFamily="34" charset="0"/>
            </a:rPr>
            <a:t>zhvillimin</a:t>
          </a:r>
          <a:r>
            <a:rPr lang="en-GB" sz="1800" b="1" kern="1200" dirty="0">
              <a:solidFill>
                <a:srgbClr val="0E2C2C"/>
              </a:solidFill>
              <a:latin typeface="+mn-lt"/>
              <a:ea typeface="Verdana" panose="020B0604030504040204" pitchFamily="34" charset="0"/>
            </a:rPr>
            <a:t> e </a:t>
          </a:r>
          <a:r>
            <a:rPr lang="en-GB" sz="1800" b="1" kern="1200" dirty="0" err="1">
              <a:solidFill>
                <a:srgbClr val="0E2C2C"/>
              </a:solidFill>
              <a:latin typeface="+mn-lt"/>
              <a:ea typeface="Verdana" panose="020B0604030504040204" pitchFamily="34" charset="0"/>
            </a:rPr>
            <a:t>fazës</a:t>
          </a:r>
          <a:r>
            <a:rPr lang="en-GB" sz="1800" b="1" kern="1200" dirty="0">
              <a:solidFill>
                <a:srgbClr val="0E2C2C"/>
              </a:solidFill>
              <a:latin typeface="+mn-lt"/>
              <a:ea typeface="Verdana" panose="020B0604030504040204" pitchFamily="34" charset="0"/>
            </a:rPr>
            <a:t> </a:t>
          </a:r>
          <a:r>
            <a:rPr lang="en-GB" sz="1800" b="1" kern="1200" dirty="0" err="1">
              <a:solidFill>
                <a:srgbClr val="0E2C2C"/>
              </a:solidFill>
              <a:latin typeface="+mn-lt"/>
              <a:ea typeface="Verdana" panose="020B0604030504040204" pitchFamily="34" charset="0"/>
            </a:rPr>
            <a:t>së</a:t>
          </a:r>
          <a:r>
            <a:rPr lang="en-GB" sz="1800" b="1" kern="1200" dirty="0">
              <a:solidFill>
                <a:srgbClr val="0E2C2C"/>
              </a:solidFill>
              <a:latin typeface="+mn-lt"/>
              <a:ea typeface="Verdana" panose="020B0604030504040204" pitchFamily="34" charset="0"/>
            </a:rPr>
            <a:t> </a:t>
          </a:r>
          <a:r>
            <a:rPr lang="en-GB" sz="1800" b="1" kern="1200" dirty="0" err="1">
              <a:solidFill>
                <a:srgbClr val="0E2C2C"/>
              </a:solidFill>
              <a:latin typeface="+mn-lt"/>
              <a:ea typeface="Verdana" panose="020B0604030504040204" pitchFamily="34" charset="0"/>
            </a:rPr>
            <a:t>parë</a:t>
          </a:r>
          <a:r>
            <a:rPr lang="en-GB" sz="1800" b="1" kern="1200" dirty="0">
              <a:solidFill>
                <a:srgbClr val="0E2C2C"/>
              </a:solidFill>
              <a:latin typeface="+mn-lt"/>
              <a:ea typeface="Verdana" panose="020B0604030504040204" pitchFamily="34" charset="0"/>
            </a:rPr>
            <a:t> të </a:t>
          </a:r>
          <a:r>
            <a:rPr lang="en-GB" sz="1800" b="1" kern="1200" dirty="0" err="1">
              <a:solidFill>
                <a:srgbClr val="0E2C2C"/>
              </a:solidFill>
              <a:latin typeface="+mn-lt"/>
              <a:ea typeface="Verdana" panose="020B0604030504040204" pitchFamily="34" charset="0"/>
            </a:rPr>
            <a:t>procedurave</a:t>
          </a:r>
          <a:r>
            <a:rPr lang="en-GB" sz="1800" b="1" kern="1200" dirty="0">
              <a:solidFill>
                <a:srgbClr val="0E2C2C"/>
              </a:solidFill>
              <a:latin typeface="+mn-lt"/>
              <a:ea typeface="Verdana" panose="020B0604030504040204" pitchFamily="34" charset="0"/>
            </a:rPr>
            <a:t> të </a:t>
          </a:r>
          <a:r>
            <a:rPr lang="en-GB" sz="1800" b="1" kern="1200" dirty="0" err="1">
              <a:solidFill>
                <a:srgbClr val="0E2C2C"/>
              </a:solidFill>
              <a:latin typeface="+mn-lt"/>
              <a:ea typeface="Verdana" panose="020B0604030504040204" pitchFamily="34" charset="0"/>
            </a:rPr>
            <a:t>koncesioneve</a:t>
          </a:r>
          <a:r>
            <a:rPr lang="en-GB" sz="1800" b="1" kern="1200" dirty="0">
              <a:solidFill>
                <a:srgbClr val="0E2C2C"/>
              </a:solidFill>
              <a:latin typeface="+mn-lt"/>
              <a:ea typeface="Verdana" panose="020B0604030504040204" pitchFamily="34" charset="0"/>
            </a:rPr>
            <a:t>/PPP-</a:t>
          </a:r>
          <a:r>
            <a:rPr lang="en-GB" sz="1800" b="1" kern="1200" dirty="0" err="1">
              <a:solidFill>
                <a:srgbClr val="0E2C2C"/>
              </a:solidFill>
              <a:latin typeface="+mn-lt"/>
              <a:ea typeface="Verdana" panose="020B0604030504040204" pitchFamily="34" charset="0"/>
            </a:rPr>
            <a:t>ve</a:t>
          </a:r>
          <a:r>
            <a:rPr lang="en-GB" sz="1800" b="1" kern="1200" dirty="0">
              <a:solidFill>
                <a:srgbClr val="0E2C2C"/>
              </a:solidFill>
              <a:latin typeface="+mn-lt"/>
              <a:ea typeface="Verdana" panose="020B0604030504040204" pitchFamily="34" charset="0"/>
            </a:rPr>
            <a:t> (</a:t>
          </a:r>
          <a:r>
            <a:rPr lang="en-GB" sz="1800" b="1" kern="1200" dirty="0" err="1">
              <a:solidFill>
                <a:srgbClr val="0E2C2C"/>
              </a:solidFill>
              <a:latin typeface="+mn-lt"/>
              <a:ea typeface="Verdana" panose="020B0604030504040204" pitchFamily="34" charset="0"/>
            </a:rPr>
            <a:t>publikimi</a:t>
          </a:r>
          <a:r>
            <a:rPr lang="en-GB" sz="1800" b="1" kern="1200" dirty="0">
              <a:solidFill>
                <a:srgbClr val="0E2C2C"/>
              </a:solidFill>
              <a:latin typeface="+mn-lt"/>
              <a:ea typeface="Verdana" panose="020B0604030504040204" pitchFamily="34" charset="0"/>
            </a:rPr>
            <a:t> </a:t>
          </a:r>
          <a:r>
            <a:rPr lang="en-GB" sz="1800" b="1" kern="1200" dirty="0" err="1">
              <a:solidFill>
                <a:srgbClr val="0E2C2C"/>
              </a:solidFill>
              <a:latin typeface="+mn-lt"/>
              <a:ea typeface="Verdana" panose="020B0604030504040204" pitchFamily="34" charset="0"/>
            </a:rPr>
            <a:t>i</a:t>
          </a:r>
          <a:r>
            <a:rPr lang="en-GB" sz="1800" b="1" kern="1200" dirty="0">
              <a:solidFill>
                <a:srgbClr val="0E2C2C"/>
              </a:solidFill>
              <a:latin typeface="+mn-lt"/>
              <a:ea typeface="Verdana" panose="020B0604030504040204" pitchFamily="34" charset="0"/>
            </a:rPr>
            <a:t> </a:t>
          </a:r>
          <a:r>
            <a:rPr lang="en-GB" sz="1800" b="1" kern="1200" dirty="0" err="1">
              <a:solidFill>
                <a:srgbClr val="0E2C2C"/>
              </a:solidFill>
              <a:latin typeface="+mn-lt"/>
              <a:ea typeface="Verdana" panose="020B0604030504040204" pitchFamily="34" charset="0"/>
            </a:rPr>
            <a:t>dokumenteve</a:t>
          </a:r>
          <a:r>
            <a:rPr lang="en-GB" sz="1800" b="1" kern="1200" dirty="0">
              <a:solidFill>
                <a:srgbClr val="0E2C2C"/>
              </a:solidFill>
              <a:latin typeface="+mn-lt"/>
              <a:ea typeface="Verdana" panose="020B0604030504040204" pitchFamily="34" charset="0"/>
            </a:rPr>
            <a:t> </a:t>
          </a:r>
          <a:r>
            <a:rPr lang="en-GB" sz="1800" b="1" kern="1200" dirty="0" err="1">
              <a:solidFill>
                <a:srgbClr val="0E2C2C"/>
              </a:solidFill>
              <a:latin typeface="+mn-lt"/>
              <a:ea typeface="Verdana" panose="020B0604030504040204" pitchFamily="34" charset="0"/>
            </a:rPr>
            <a:t>dhe</a:t>
          </a:r>
          <a:r>
            <a:rPr lang="en-GB" sz="1800" b="1" kern="1200" dirty="0">
              <a:solidFill>
                <a:srgbClr val="0E2C2C"/>
              </a:solidFill>
              <a:latin typeface="+mn-lt"/>
              <a:ea typeface="Verdana" panose="020B0604030504040204" pitchFamily="34" charset="0"/>
            </a:rPr>
            <a:t> </a:t>
          </a:r>
          <a:r>
            <a:rPr lang="en-GB" sz="1800" b="1" kern="1200" dirty="0" err="1">
              <a:solidFill>
                <a:srgbClr val="0E2C2C"/>
              </a:solidFill>
              <a:latin typeface="+mn-lt"/>
              <a:ea typeface="Verdana" panose="020B0604030504040204" pitchFamily="34" charset="0"/>
            </a:rPr>
            <a:t>dorëzimi</a:t>
          </a:r>
          <a:r>
            <a:rPr lang="en-GB" sz="1800" b="1" kern="1200" dirty="0">
              <a:solidFill>
                <a:srgbClr val="0E2C2C"/>
              </a:solidFill>
              <a:latin typeface="+mn-lt"/>
              <a:ea typeface="Verdana" panose="020B0604030504040204" pitchFamily="34" charset="0"/>
            </a:rPr>
            <a:t> </a:t>
          </a:r>
          <a:r>
            <a:rPr lang="en-GB" sz="1800" b="1" kern="1200" dirty="0" err="1">
              <a:solidFill>
                <a:srgbClr val="0E2C2C"/>
              </a:solidFill>
              <a:latin typeface="+mn-lt"/>
              <a:ea typeface="Verdana" panose="020B0604030504040204" pitchFamily="34" charset="0"/>
            </a:rPr>
            <a:t>i</a:t>
          </a:r>
          <a:r>
            <a:rPr lang="en-GB" sz="1800" b="1" kern="1200" dirty="0">
              <a:solidFill>
                <a:srgbClr val="0E2C2C"/>
              </a:solidFill>
              <a:latin typeface="+mn-lt"/>
              <a:ea typeface="Verdana" panose="020B0604030504040204" pitchFamily="34" charset="0"/>
            </a:rPr>
            <a:t> </a:t>
          </a:r>
          <a:r>
            <a:rPr lang="en-GB" sz="1800" b="1" kern="1200" dirty="0" err="1">
              <a:solidFill>
                <a:srgbClr val="0E2C2C"/>
              </a:solidFill>
              <a:latin typeface="+mn-lt"/>
              <a:ea typeface="Verdana" panose="020B0604030504040204" pitchFamily="34" charset="0"/>
            </a:rPr>
            <a:t>ofertave</a:t>
          </a:r>
          <a:r>
            <a:rPr lang="en-GB" sz="1800" b="1" kern="1200" dirty="0">
              <a:solidFill>
                <a:srgbClr val="0E2C2C"/>
              </a:solidFill>
              <a:latin typeface="+mn-lt"/>
              <a:ea typeface="Verdana" panose="020B0604030504040204" pitchFamily="34" charset="0"/>
            </a:rPr>
            <a:t>)</a:t>
          </a:r>
          <a:endParaRPr lang="en-US" sz="1800" b="1" kern="1200" dirty="0">
            <a:solidFill>
              <a:srgbClr val="0E2C2C"/>
            </a:solidFill>
            <a:latin typeface="+mn-lt"/>
            <a:ea typeface="Verdana" panose="020B0604030504040204" pitchFamily="34" charset="0"/>
          </a:endParaRPr>
        </a:p>
      </dsp:txBody>
      <dsp:txXfrm rot="10800000">
        <a:off x="1180978" y="749111"/>
        <a:ext cx="8259207" cy="559035"/>
      </dsp:txXfrm>
    </dsp:sp>
    <dsp:sp modelId="{D1488AC4-2B00-426D-A488-B03019EA8AAF}">
      <dsp:nvSpPr>
        <dsp:cNvPr id="0" name=""/>
        <dsp:cNvSpPr/>
      </dsp:nvSpPr>
      <dsp:spPr>
        <a:xfrm>
          <a:off x="416865" y="740668"/>
          <a:ext cx="661200" cy="566090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0FDE4B-44B6-4A33-8090-52F68EF51059}">
      <dsp:nvSpPr>
        <dsp:cNvPr id="0" name=""/>
        <dsp:cNvSpPr/>
      </dsp:nvSpPr>
      <dsp:spPr>
        <a:xfrm rot="10800000">
          <a:off x="1004276" y="1506412"/>
          <a:ext cx="8423637" cy="499587"/>
        </a:xfrm>
        <a:prstGeom prst="homePlate">
          <a:avLst/>
        </a:prstGeom>
        <a:solidFill>
          <a:schemeClr val="bg1"/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561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 err="1">
              <a:solidFill>
                <a:srgbClr val="002060"/>
              </a:solidFill>
              <a:latin typeface="+mn-lt"/>
              <a:ea typeface="Verdana" panose="020B0604030504040204" pitchFamily="34" charset="0"/>
            </a:rPr>
            <a:t>Procedurat</a:t>
          </a:r>
          <a:r>
            <a:rPr lang="en-GB" sz="1800" b="1" kern="1200" dirty="0">
              <a:solidFill>
                <a:srgbClr val="002060"/>
              </a:solidFill>
              <a:latin typeface="+mn-lt"/>
              <a:ea typeface="Verdana" panose="020B0604030504040204" pitchFamily="34" charset="0"/>
            </a:rPr>
            <a:t> e </a:t>
          </a:r>
          <a:r>
            <a:rPr lang="en-GB" sz="1800" b="1" kern="1200" dirty="0" err="1">
              <a:solidFill>
                <a:srgbClr val="002060"/>
              </a:solidFill>
              <a:latin typeface="+mn-lt"/>
              <a:ea typeface="Verdana" panose="020B0604030504040204" pitchFamily="34" charset="0"/>
            </a:rPr>
            <a:t>prokurimit</a:t>
          </a:r>
          <a:r>
            <a:rPr lang="en-GB" sz="1800" b="1" kern="1200" dirty="0">
              <a:solidFill>
                <a:srgbClr val="002060"/>
              </a:solidFill>
              <a:latin typeface="+mn-lt"/>
              <a:ea typeface="Verdana" panose="020B0604030504040204" pitchFamily="34" charset="0"/>
            </a:rPr>
            <a:t> me </a:t>
          </a:r>
          <a:r>
            <a:rPr lang="en-GB" sz="1800" b="1" kern="1200" dirty="0" err="1">
              <a:solidFill>
                <a:srgbClr val="002060"/>
              </a:solidFill>
              <a:latin typeface="+mn-lt"/>
              <a:ea typeface="Verdana" panose="020B0604030504040204" pitchFamily="34" charset="0"/>
            </a:rPr>
            <a:t>vlerë</a:t>
          </a:r>
          <a:r>
            <a:rPr lang="en-GB" sz="1800" b="1" kern="1200" dirty="0">
              <a:solidFill>
                <a:srgbClr val="002060"/>
              </a:solidFill>
              <a:latin typeface="+mn-lt"/>
              <a:ea typeface="Verdana" panose="020B0604030504040204" pitchFamily="34" charset="0"/>
            </a:rPr>
            <a:t> të </a:t>
          </a:r>
          <a:r>
            <a:rPr lang="en-GB" sz="1800" b="1" kern="1200" dirty="0" err="1">
              <a:solidFill>
                <a:srgbClr val="002060"/>
              </a:solidFill>
              <a:latin typeface="+mn-lt"/>
              <a:ea typeface="Verdana" panose="020B0604030504040204" pitchFamily="34" charset="0"/>
            </a:rPr>
            <a:t>vogël</a:t>
          </a:r>
          <a:r>
            <a:rPr lang="en-GB" sz="1800" b="1" kern="1200" dirty="0">
              <a:solidFill>
                <a:srgbClr val="002060"/>
              </a:solidFill>
              <a:latin typeface="+mn-lt"/>
              <a:ea typeface="Verdana" panose="020B0604030504040204" pitchFamily="34" charset="0"/>
            </a:rPr>
            <a:t> </a:t>
          </a:r>
          <a:r>
            <a:rPr lang="en-GB" sz="1800" b="1" kern="1200" dirty="0" err="1">
              <a:solidFill>
                <a:srgbClr val="002060"/>
              </a:solidFill>
              <a:latin typeface="+mn-lt"/>
              <a:ea typeface="Verdana" panose="020B0604030504040204" pitchFamily="34" charset="0"/>
            </a:rPr>
            <a:t>zhvillohen</a:t>
          </a:r>
          <a:r>
            <a:rPr lang="en-GB" sz="1800" b="1" kern="1200" dirty="0">
              <a:solidFill>
                <a:srgbClr val="002060"/>
              </a:solidFill>
              <a:latin typeface="+mn-lt"/>
              <a:ea typeface="Verdana" panose="020B0604030504040204" pitchFamily="34" charset="0"/>
            </a:rPr>
            <a:t> </a:t>
          </a:r>
          <a:r>
            <a:rPr lang="en-GB" sz="1800" b="1" kern="1200" dirty="0" err="1">
              <a:solidFill>
                <a:srgbClr val="002060"/>
              </a:solidFill>
              <a:latin typeface="+mn-lt"/>
              <a:ea typeface="Verdana" panose="020B0604030504040204" pitchFamily="34" charset="0"/>
            </a:rPr>
            <a:t>në</a:t>
          </a:r>
          <a:r>
            <a:rPr lang="en-GB" sz="1800" b="1" kern="1200" dirty="0">
              <a:solidFill>
                <a:srgbClr val="002060"/>
              </a:solidFill>
              <a:latin typeface="+mn-lt"/>
              <a:ea typeface="Verdana" panose="020B0604030504040204" pitchFamily="34" charset="0"/>
            </a:rPr>
            <a:t> </a:t>
          </a:r>
          <a:r>
            <a:rPr lang="en-GB" sz="1800" b="1" kern="1200" dirty="0" err="1">
              <a:solidFill>
                <a:srgbClr val="002060"/>
              </a:solidFill>
              <a:latin typeface="+mn-lt"/>
              <a:ea typeface="Verdana" panose="020B0604030504040204" pitchFamily="34" charset="0"/>
            </a:rPr>
            <a:t>sistemin</a:t>
          </a:r>
          <a:r>
            <a:rPr lang="en-GB" sz="1800" b="1" kern="1200" dirty="0">
              <a:solidFill>
                <a:srgbClr val="002060"/>
              </a:solidFill>
              <a:latin typeface="+mn-lt"/>
              <a:ea typeface="Verdana" panose="020B0604030504040204" pitchFamily="34" charset="0"/>
            </a:rPr>
            <a:t> </a:t>
          </a:r>
          <a:r>
            <a:rPr lang="en-GB" sz="1800" b="1" kern="1200" dirty="0" err="1">
              <a:solidFill>
                <a:srgbClr val="002060"/>
              </a:solidFill>
              <a:latin typeface="+mn-lt"/>
              <a:ea typeface="Verdana" panose="020B0604030504040204" pitchFamily="34" charset="0"/>
            </a:rPr>
            <a:t>elektronik</a:t>
          </a:r>
          <a:endParaRPr lang="en-US" sz="1800" b="1" kern="1200" dirty="0">
            <a:solidFill>
              <a:srgbClr val="002060"/>
            </a:solidFill>
            <a:latin typeface="+mn-lt"/>
          </a:endParaRPr>
        </a:p>
      </dsp:txBody>
      <dsp:txXfrm rot="10800000">
        <a:off x="1129173" y="1506412"/>
        <a:ext cx="8298740" cy="499587"/>
      </dsp:txXfrm>
    </dsp:sp>
    <dsp:sp modelId="{F89AD96B-FFA4-42A2-ABCD-7E7E075D9E02}">
      <dsp:nvSpPr>
        <dsp:cNvPr id="0" name=""/>
        <dsp:cNvSpPr/>
      </dsp:nvSpPr>
      <dsp:spPr>
        <a:xfrm>
          <a:off x="436957" y="1442507"/>
          <a:ext cx="635888" cy="618531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4C5004-95F0-49B9-A197-78D7FA2108D2}">
      <dsp:nvSpPr>
        <dsp:cNvPr id="0" name=""/>
        <dsp:cNvSpPr/>
      </dsp:nvSpPr>
      <dsp:spPr>
        <a:xfrm rot="10800000">
          <a:off x="1050167" y="2241653"/>
          <a:ext cx="8385594" cy="529650"/>
        </a:xfrm>
        <a:prstGeom prst="homePlate">
          <a:avLst/>
        </a:prstGeom>
        <a:solidFill>
          <a:schemeClr val="bg1"/>
        </a:solidFill>
        <a:ln w="12700" cap="flat" cmpd="sng" algn="ctr">
          <a:solidFill>
            <a:schemeClr val="accent5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561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 err="1">
              <a:solidFill>
                <a:schemeClr val="accent5">
                  <a:lumMod val="75000"/>
                </a:schemeClr>
              </a:solidFill>
            </a:rPr>
            <a:t>Riformatimi</a:t>
          </a:r>
          <a:r>
            <a:rPr lang="en-GB" sz="1800" b="1" kern="1200" dirty="0">
              <a:solidFill>
                <a:schemeClr val="accent5">
                  <a:lumMod val="75000"/>
                </a:schemeClr>
              </a:solidFill>
            </a:rPr>
            <a:t> </a:t>
          </a:r>
          <a:r>
            <a:rPr lang="en-GB" sz="1800" b="1" kern="1200" dirty="0" err="1">
              <a:solidFill>
                <a:schemeClr val="accent5">
                  <a:lumMod val="75000"/>
                </a:schemeClr>
              </a:solidFill>
            </a:rPr>
            <a:t>i</a:t>
          </a:r>
          <a:r>
            <a:rPr lang="en-GB" sz="1800" b="1" kern="1200" dirty="0">
              <a:solidFill>
                <a:schemeClr val="accent5">
                  <a:lumMod val="75000"/>
                </a:schemeClr>
              </a:solidFill>
            </a:rPr>
            <a:t> </a:t>
          </a:r>
          <a:r>
            <a:rPr lang="en-GB" sz="1800" b="1" kern="1200" dirty="0" err="1">
              <a:solidFill>
                <a:schemeClr val="accent5">
                  <a:lumMod val="75000"/>
                </a:schemeClr>
              </a:solidFill>
            </a:rPr>
            <a:t>sistemit</a:t>
          </a:r>
          <a:r>
            <a:rPr lang="en-GB" sz="1800" b="1" kern="1200" dirty="0">
              <a:solidFill>
                <a:schemeClr val="accent5">
                  <a:lumMod val="75000"/>
                </a:schemeClr>
              </a:solidFill>
            </a:rPr>
            <a:t> të </a:t>
          </a:r>
          <a:r>
            <a:rPr lang="en-GB" sz="1800" b="1" kern="1200" dirty="0" err="1">
              <a:solidFill>
                <a:schemeClr val="accent5">
                  <a:lumMod val="75000"/>
                </a:schemeClr>
              </a:solidFill>
            </a:rPr>
            <a:t>prokurimit</a:t>
          </a:r>
          <a:r>
            <a:rPr lang="en-GB" sz="1800" b="1" kern="1200" dirty="0">
              <a:solidFill>
                <a:schemeClr val="accent5">
                  <a:lumMod val="75000"/>
                </a:schemeClr>
              </a:solidFill>
            </a:rPr>
            <a:t> </a:t>
          </a:r>
          <a:r>
            <a:rPr lang="en-GB" sz="1800" b="1" kern="1200" dirty="0" err="1">
              <a:solidFill>
                <a:schemeClr val="accent5">
                  <a:lumMod val="75000"/>
                </a:schemeClr>
              </a:solidFill>
            </a:rPr>
            <a:t>elektronik</a:t>
          </a:r>
          <a:endParaRPr lang="en-US" sz="1800" b="1" kern="1200" dirty="0">
            <a:solidFill>
              <a:schemeClr val="accent5">
                <a:lumMod val="75000"/>
              </a:schemeClr>
            </a:solidFill>
          </a:endParaRPr>
        </a:p>
      </dsp:txBody>
      <dsp:txXfrm rot="10800000">
        <a:off x="1182579" y="2241653"/>
        <a:ext cx="8253182" cy="529650"/>
      </dsp:txXfrm>
    </dsp:sp>
    <dsp:sp modelId="{6D0AD870-9260-4DB4-96D4-C16CA8C131E6}">
      <dsp:nvSpPr>
        <dsp:cNvPr id="0" name=""/>
        <dsp:cNvSpPr/>
      </dsp:nvSpPr>
      <dsp:spPr>
        <a:xfrm>
          <a:off x="406582" y="2255337"/>
          <a:ext cx="670823" cy="519698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138098-E688-4394-BDCE-459B8BA5FD99}">
      <dsp:nvSpPr>
        <dsp:cNvPr id="0" name=""/>
        <dsp:cNvSpPr/>
      </dsp:nvSpPr>
      <dsp:spPr>
        <a:xfrm rot="10800000">
          <a:off x="1014099" y="2934255"/>
          <a:ext cx="8426086" cy="520985"/>
        </a:xfrm>
        <a:prstGeom prst="homePlate">
          <a:avLst/>
        </a:prstGeom>
        <a:solidFill>
          <a:schemeClr val="bg1"/>
        </a:solidFill>
        <a:ln w="12700" cap="flat" cmpd="sng" algn="ctr">
          <a:solidFill>
            <a:srgbClr val="85333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561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 err="1">
              <a:solidFill>
                <a:srgbClr val="853333"/>
              </a:solidFill>
              <a:latin typeface="+mn-lt"/>
              <a:ea typeface="Verdana" panose="020B0604030504040204" pitchFamily="34" charset="0"/>
            </a:rPr>
            <a:t>Procedurat</a:t>
          </a:r>
          <a:r>
            <a:rPr lang="en-GB" sz="1800" b="1" kern="1200" dirty="0">
              <a:solidFill>
                <a:srgbClr val="853333"/>
              </a:solidFill>
              <a:latin typeface="+mn-lt"/>
              <a:ea typeface="Verdana" panose="020B0604030504040204" pitchFamily="34" charset="0"/>
            </a:rPr>
            <a:t> me </a:t>
          </a:r>
          <a:r>
            <a:rPr lang="en-GB" sz="1800" b="1" kern="1200" dirty="0" err="1">
              <a:solidFill>
                <a:srgbClr val="853333"/>
              </a:solidFill>
              <a:latin typeface="+mn-lt"/>
              <a:ea typeface="Verdana" panose="020B0604030504040204" pitchFamily="34" charset="0"/>
            </a:rPr>
            <a:t>negociim</a:t>
          </a:r>
          <a:r>
            <a:rPr lang="en-GB" sz="1800" b="1" kern="1200" dirty="0">
              <a:solidFill>
                <a:srgbClr val="853333"/>
              </a:solidFill>
              <a:latin typeface="+mn-lt"/>
              <a:ea typeface="Verdana" panose="020B0604030504040204" pitchFamily="34" charset="0"/>
            </a:rPr>
            <a:t> pa </a:t>
          </a:r>
          <a:r>
            <a:rPr lang="en-GB" sz="1800" b="1" kern="1200" dirty="0" err="1">
              <a:solidFill>
                <a:srgbClr val="853333"/>
              </a:solidFill>
              <a:latin typeface="+mn-lt"/>
              <a:ea typeface="Verdana" panose="020B0604030504040204" pitchFamily="34" charset="0"/>
            </a:rPr>
            <a:t>shpallje</a:t>
          </a:r>
          <a:r>
            <a:rPr lang="en-GB" sz="1800" b="1" kern="1200" dirty="0">
              <a:solidFill>
                <a:srgbClr val="853333"/>
              </a:solidFill>
              <a:latin typeface="+mn-lt"/>
              <a:ea typeface="Verdana" panose="020B0604030504040204" pitchFamily="34" charset="0"/>
            </a:rPr>
            <a:t> </a:t>
          </a:r>
          <a:r>
            <a:rPr lang="en-GB" sz="1800" b="1" kern="1200" dirty="0" err="1">
              <a:solidFill>
                <a:srgbClr val="853333"/>
              </a:solidFill>
              <a:latin typeface="+mn-lt"/>
              <a:ea typeface="Verdana" panose="020B0604030504040204" pitchFamily="34" charset="0"/>
            </a:rPr>
            <a:t>paraprake</a:t>
          </a:r>
          <a:r>
            <a:rPr lang="en-GB" sz="1800" b="1" kern="1200" dirty="0">
              <a:solidFill>
                <a:srgbClr val="853333"/>
              </a:solidFill>
              <a:latin typeface="+mn-lt"/>
              <a:ea typeface="Verdana" panose="020B0604030504040204" pitchFamily="34" charset="0"/>
            </a:rPr>
            <a:t> të </a:t>
          </a:r>
          <a:r>
            <a:rPr lang="en-GB" sz="1800" b="1" kern="1200" dirty="0" err="1">
              <a:solidFill>
                <a:srgbClr val="853333"/>
              </a:solidFill>
              <a:latin typeface="+mn-lt"/>
              <a:ea typeface="Verdana" panose="020B0604030504040204" pitchFamily="34" charset="0"/>
            </a:rPr>
            <a:t>njoftimit</a:t>
          </a:r>
          <a:r>
            <a:rPr lang="en-GB" sz="1800" b="1" kern="1200" dirty="0">
              <a:solidFill>
                <a:srgbClr val="853333"/>
              </a:solidFill>
              <a:latin typeface="+mn-lt"/>
              <a:ea typeface="Verdana" panose="020B0604030504040204" pitchFamily="34" charset="0"/>
            </a:rPr>
            <a:t> të </a:t>
          </a:r>
          <a:r>
            <a:rPr lang="en-GB" sz="1800" b="1" kern="1200" dirty="0" err="1">
              <a:solidFill>
                <a:srgbClr val="853333"/>
              </a:solidFill>
              <a:latin typeface="+mn-lt"/>
              <a:ea typeface="Verdana" panose="020B0604030504040204" pitchFamily="34" charset="0"/>
            </a:rPr>
            <a:t>kontratës</a:t>
          </a:r>
          <a:r>
            <a:rPr lang="en-GB" sz="1800" b="1" kern="1200" dirty="0">
              <a:solidFill>
                <a:srgbClr val="853333"/>
              </a:solidFill>
              <a:latin typeface="+mn-lt"/>
              <a:ea typeface="Verdana" panose="020B0604030504040204" pitchFamily="34" charset="0"/>
            </a:rPr>
            <a:t> </a:t>
          </a:r>
          <a:r>
            <a:rPr lang="en-GB" sz="1800" b="1" kern="1200" dirty="0" err="1">
              <a:solidFill>
                <a:srgbClr val="853333"/>
              </a:solidFill>
              <a:latin typeface="+mn-lt"/>
              <a:ea typeface="Verdana" panose="020B0604030504040204" pitchFamily="34" charset="0"/>
            </a:rPr>
            <a:t>zhvillohen</a:t>
          </a:r>
          <a:r>
            <a:rPr lang="en-GB" sz="1800" b="1" kern="1200" dirty="0">
              <a:solidFill>
                <a:srgbClr val="853333"/>
              </a:solidFill>
              <a:latin typeface="+mn-lt"/>
              <a:ea typeface="Verdana" panose="020B0604030504040204" pitchFamily="34" charset="0"/>
            </a:rPr>
            <a:t> </a:t>
          </a:r>
          <a:r>
            <a:rPr lang="en-GB" sz="1800" b="1" kern="1200" dirty="0" err="1">
              <a:solidFill>
                <a:srgbClr val="853333"/>
              </a:solidFill>
              <a:latin typeface="+mn-lt"/>
              <a:ea typeface="Verdana" panose="020B0604030504040204" pitchFamily="34" charset="0"/>
            </a:rPr>
            <a:t>përmes</a:t>
          </a:r>
          <a:r>
            <a:rPr lang="en-GB" sz="1800" b="1" kern="1200" dirty="0">
              <a:solidFill>
                <a:srgbClr val="853333"/>
              </a:solidFill>
              <a:latin typeface="+mn-lt"/>
              <a:ea typeface="Verdana" panose="020B0604030504040204" pitchFamily="34" charset="0"/>
            </a:rPr>
            <a:t> SPE-</a:t>
          </a:r>
          <a:r>
            <a:rPr lang="en-GB" sz="1800" b="1" kern="1200" dirty="0" err="1">
              <a:solidFill>
                <a:srgbClr val="853333"/>
              </a:solidFill>
              <a:latin typeface="+mn-lt"/>
              <a:ea typeface="Verdana" panose="020B0604030504040204" pitchFamily="34" charset="0"/>
            </a:rPr>
            <a:t>së</a:t>
          </a:r>
          <a:r>
            <a:rPr lang="en-GB" sz="1800" b="1" kern="1200" dirty="0">
              <a:solidFill>
                <a:srgbClr val="853333"/>
              </a:solidFill>
              <a:latin typeface="+mn-lt"/>
              <a:ea typeface="Verdana" panose="020B0604030504040204" pitchFamily="34" charset="0"/>
            </a:rPr>
            <a:t>.</a:t>
          </a:r>
          <a:endParaRPr lang="en-US" sz="1800" b="1" kern="1200" dirty="0">
            <a:solidFill>
              <a:srgbClr val="853333"/>
            </a:solidFill>
            <a:latin typeface="+mn-lt"/>
          </a:endParaRPr>
        </a:p>
      </dsp:txBody>
      <dsp:txXfrm rot="10800000">
        <a:off x="1144345" y="2934255"/>
        <a:ext cx="8295840" cy="520985"/>
      </dsp:txXfrm>
    </dsp:sp>
    <dsp:sp modelId="{7DF0870E-EE2B-4A6B-81EB-825F2ED7A8A4}">
      <dsp:nvSpPr>
        <dsp:cNvPr id="0" name=""/>
        <dsp:cNvSpPr/>
      </dsp:nvSpPr>
      <dsp:spPr>
        <a:xfrm>
          <a:off x="410520" y="2852784"/>
          <a:ext cx="636507" cy="618526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691AB7-9AE9-48F9-A536-EB5043CBB43B}">
      <dsp:nvSpPr>
        <dsp:cNvPr id="0" name=""/>
        <dsp:cNvSpPr/>
      </dsp:nvSpPr>
      <dsp:spPr>
        <a:xfrm rot="10800000">
          <a:off x="1037390" y="3749272"/>
          <a:ext cx="8402795" cy="529650"/>
        </a:xfrm>
        <a:prstGeom prst="homePlate">
          <a:avLst/>
        </a:prstGeom>
        <a:solidFill>
          <a:schemeClr val="bg1"/>
        </a:solidFill>
        <a:ln w="1270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561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 err="1">
              <a:solidFill>
                <a:srgbClr val="7030A0"/>
              </a:solidFill>
            </a:rPr>
            <a:t>Integrimi</a:t>
          </a:r>
          <a:r>
            <a:rPr lang="en-GB" sz="1800" b="1" kern="1200" dirty="0">
              <a:solidFill>
                <a:srgbClr val="7030A0"/>
              </a:solidFill>
            </a:rPr>
            <a:t> </a:t>
          </a:r>
          <a:r>
            <a:rPr lang="en-GB" sz="1800" b="1" kern="1200" dirty="0" err="1">
              <a:solidFill>
                <a:srgbClr val="7030A0"/>
              </a:solidFill>
            </a:rPr>
            <a:t>i</a:t>
          </a:r>
          <a:r>
            <a:rPr lang="en-GB" sz="1800" b="1" kern="1200" dirty="0">
              <a:solidFill>
                <a:srgbClr val="7030A0"/>
              </a:solidFill>
            </a:rPr>
            <a:t> </a:t>
          </a:r>
          <a:r>
            <a:rPr lang="en-GB" sz="1800" b="1" kern="1200" dirty="0" err="1">
              <a:solidFill>
                <a:srgbClr val="7030A0"/>
              </a:solidFill>
            </a:rPr>
            <a:t>kodeve</a:t>
          </a:r>
          <a:r>
            <a:rPr lang="en-GB" sz="1800" b="1" kern="1200" dirty="0">
              <a:solidFill>
                <a:srgbClr val="7030A0"/>
              </a:solidFill>
            </a:rPr>
            <a:t> CPV </a:t>
          </a:r>
          <a:r>
            <a:rPr lang="en-GB" sz="1800" b="1" kern="1200" dirty="0" err="1">
              <a:solidFill>
                <a:srgbClr val="7030A0"/>
              </a:solidFill>
            </a:rPr>
            <a:t>në</a:t>
          </a:r>
          <a:r>
            <a:rPr lang="en-GB" sz="1800" b="1" kern="1200" dirty="0">
              <a:solidFill>
                <a:srgbClr val="7030A0"/>
              </a:solidFill>
            </a:rPr>
            <a:t> </a:t>
          </a:r>
          <a:r>
            <a:rPr lang="en-GB" sz="1800" b="1" kern="1200" dirty="0" err="1">
              <a:solidFill>
                <a:srgbClr val="7030A0"/>
              </a:solidFill>
            </a:rPr>
            <a:t>sistem</a:t>
          </a:r>
          <a:endParaRPr lang="en-US" sz="1800" b="1" kern="1200" dirty="0">
            <a:solidFill>
              <a:srgbClr val="7030A0"/>
            </a:solidFill>
          </a:endParaRPr>
        </a:p>
      </dsp:txBody>
      <dsp:txXfrm rot="10800000">
        <a:off x="1169802" y="3749272"/>
        <a:ext cx="8270383" cy="529650"/>
      </dsp:txXfrm>
    </dsp:sp>
    <dsp:sp modelId="{589089AF-A27D-40A1-BA1E-63646BBC3A23}">
      <dsp:nvSpPr>
        <dsp:cNvPr id="0" name=""/>
        <dsp:cNvSpPr/>
      </dsp:nvSpPr>
      <dsp:spPr>
        <a:xfrm>
          <a:off x="396797" y="3669175"/>
          <a:ext cx="637980" cy="624940"/>
        </a:xfrm>
        <a:prstGeom prst="ellipse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CA5669-103B-4F49-A9D2-E938DBC7D176}">
      <dsp:nvSpPr>
        <dsp:cNvPr id="0" name=""/>
        <dsp:cNvSpPr/>
      </dsp:nvSpPr>
      <dsp:spPr>
        <a:xfrm>
          <a:off x="0" y="0"/>
          <a:ext cx="9409128" cy="609150"/>
        </a:xfrm>
        <a:prstGeom prst="roundRect">
          <a:avLst>
            <a:gd name="adj" fmla="val 10000"/>
          </a:avLst>
        </a:prstGeom>
        <a:solidFill>
          <a:schemeClr val="bg1"/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Open data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accent1"/>
              </a:solidFill>
              <a:latin typeface="+mn-lt"/>
              <a:cs typeface="Arial" panose="020B0604020202020204" pitchFamily="34" charset="0"/>
              <a:hlinkClick xmlns:r="http://schemas.openxmlformats.org/officeDocument/2006/relationships" r:id="rId1"/>
            </a:rPr>
            <a:t>http://</a:t>
          </a:r>
          <a:r>
            <a:rPr lang="en-US" sz="1600" kern="1200">
              <a:ln>
                <a:noFill/>
              </a:ln>
              <a:solidFill>
                <a:schemeClr val="accent1"/>
              </a:solidFill>
              <a:latin typeface="+mn-lt"/>
              <a:cs typeface="Arial" panose="020B0604020202020204" pitchFamily="34" charset="0"/>
              <a:hlinkClick xmlns:r="http://schemas.openxmlformats.org/officeDocument/2006/relationships" r:id="rId1"/>
            </a:rPr>
            <a:t>www.</a:t>
          </a:r>
          <a:r>
            <a:rPr lang="en-US" sz="1600" kern="1200" dirty="0">
              <a:ln>
                <a:noFill/>
              </a:ln>
              <a:solidFill>
                <a:schemeClr val="accent1"/>
              </a:solidFill>
              <a:latin typeface="+mn-lt"/>
              <a:cs typeface="Arial" panose="020B0604020202020204" pitchFamily="34" charset="0"/>
              <a:hlinkClick xmlns:r="http://schemas.openxmlformats.org/officeDocument/2006/relationships" r:id="rId1"/>
            </a:rPr>
            <a:t>app.gov.al/export-public-calls</a:t>
          </a:r>
          <a:r>
            <a:rPr lang="en-US" sz="1600" kern="12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accent1"/>
              </a:solidFill>
              <a:latin typeface="+mn-lt"/>
              <a:cs typeface="Arial" panose="020B0604020202020204" pitchFamily="34" charset="0"/>
              <a:hlinkClick xmlns:r="http://schemas.openxmlformats.org/officeDocument/2006/relationships" r:id="rId1"/>
            </a:rPr>
            <a:t>/</a:t>
          </a:r>
          <a:endParaRPr lang="en-US" sz="1800" kern="120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sp:txBody>
      <dsp:txXfrm>
        <a:off x="1942740" y="0"/>
        <a:ext cx="7466387" cy="609150"/>
      </dsp:txXfrm>
    </dsp:sp>
    <dsp:sp modelId="{34421FB2-FCD9-4BDA-B749-B6641AD4F521}">
      <dsp:nvSpPr>
        <dsp:cNvPr id="0" name=""/>
        <dsp:cNvSpPr/>
      </dsp:nvSpPr>
      <dsp:spPr>
        <a:xfrm>
          <a:off x="86093" y="65975"/>
          <a:ext cx="1831467" cy="47719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9AD2E1-D9FA-4D5F-A2DB-9E8E492FD969}">
      <dsp:nvSpPr>
        <dsp:cNvPr id="0" name=""/>
        <dsp:cNvSpPr/>
      </dsp:nvSpPr>
      <dsp:spPr>
        <a:xfrm>
          <a:off x="0" y="670065"/>
          <a:ext cx="9409128" cy="609150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 err="1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Vendimet</a:t>
          </a:r>
          <a:r>
            <a:rPr lang="en-GB" sz="18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 e APP-</a:t>
          </a:r>
          <a:r>
            <a:rPr lang="en-GB" sz="1800" kern="1200" dirty="0" err="1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së</a:t>
          </a:r>
          <a:endParaRPr lang="en-GB" sz="1800" kern="120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n>
                <a:noFill/>
              </a:ln>
              <a:solidFill>
                <a:schemeClr val="accent1"/>
              </a:solidFill>
              <a:latin typeface="+mn-lt"/>
              <a:cs typeface="Arial" panose="020B0604020202020204" pitchFamily="34" charset="0"/>
              <a:hlinkClick xmlns:r="http://schemas.openxmlformats.org/officeDocument/2006/relationships" r:id="rId3"/>
            </a:rPr>
            <a:t>http://www.app.gov.al/</a:t>
          </a:r>
          <a:r>
            <a:rPr lang="en-US" sz="1600" kern="1200" dirty="0" err="1">
              <a:ln>
                <a:noFill/>
              </a:ln>
              <a:solidFill>
                <a:schemeClr val="accent1"/>
              </a:solidFill>
              <a:latin typeface="+mn-lt"/>
              <a:cs typeface="Arial" panose="020B0604020202020204" pitchFamily="34" charset="0"/>
              <a:hlinkClick xmlns:r="http://schemas.openxmlformats.org/officeDocument/2006/relationships" r:id="rId3"/>
            </a:rPr>
            <a:t>transparenca</a:t>
          </a:r>
          <a:r>
            <a:rPr lang="en-US" sz="1600" kern="1200" dirty="0">
              <a:ln>
                <a:noFill/>
              </a:ln>
              <a:solidFill>
                <a:schemeClr val="accent1"/>
              </a:solidFill>
              <a:latin typeface="+mn-lt"/>
              <a:cs typeface="Arial" panose="020B0604020202020204" pitchFamily="34" charset="0"/>
              <a:hlinkClick xmlns:r="http://schemas.openxmlformats.org/officeDocument/2006/relationships" r:id="rId3"/>
            </a:rPr>
            <a:t>/</a:t>
          </a:r>
          <a:r>
            <a:rPr lang="en-US" sz="1600" kern="1200" dirty="0" err="1">
              <a:ln>
                <a:noFill/>
              </a:ln>
              <a:solidFill>
                <a:schemeClr val="accent1"/>
              </a:solidFill>
              <a:latin typeface="+mn-lt"/>
              <a:cs typeface="Arial" panose="020B0604020202020204" pitchFamily="34" charset="0"/>
              <a:hlinkClick xmlns:r="http://schemas.openxmlformats.org/officeDocument/2006/relationships" r:id="rId3"/>
            </a:rPr>
            <a:t>vendime</a:t>
          </a:r>
          <a:r>
            <a:rPr lang="en-US" sz="1600" kern="1200" dirty="0">
              <a:ln>
                <a:noFill/>
              </a:ln>
              <a:solidFill>
                <a:schemeClr val="accent1"/>
              </a:solidFill>
              <a:latin typeface="+mn-lt"/>
              <a:cs typeface="Arial" panose="020B0604020202020204" pitchFamily="34" charset="0"/>
              <a:hlinkClick xmlns:r="http://schemas.openxmlformats.org/officeDocument/2006/relationships" r:id="rId3"/>
            </a:rPr>
            <a:t>-</a:t>
          </a:r>
          <a:r>
            <a:rPr lang="en-US" sz="1600" kern="1200" dirty="0" err="1">
              <a:ln>
                <a:noFill/>
              </a:ln>
              <a:solidFill>
                <a:schemeClr val="accent1"/>
              </a:solidFill>
              <a:latin typeface="+mn-lt"/>
              <a:cs typeface="Arial" panose="020B0604020202020204" pitchFamily="34" charset="0"/>
              <a:hlinkClick xmlns:r="http://schemas.openxmlformats.org/officeDocument/2006/relationships" r:id="rId3"/>
            </a:rPr>
            <a:t>të</a:t>
          </a:r>
          <a:r>
            <a:rPr lang="en-US" sz="1600" kern="1200" dirty="0">
              <a:ln>
                <a:noFill/>
              </a:ln>
              <a:solidFill>
                <a:schemeClr val="accent1"/>
              </a:solidFill>
              <a:latin typeface="+mn-lt"/>
              <a:cs typeface="Arial" panose="020B0604020202020204" pitchFamily="34" charset="0"/>
              <a:hlinkClick xmlns:r="http://schemas.openxmlformats.org/officeDocument/2006/relationships" r:id="rId3"/>
            </a:rPr>
            <a:t>-app/</a:t>
          </a:r>
          <a:endParaRPr lang="en-US" sz="1800" kern="120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sp:txBody>
      <dsp:txXfrm>
        <a:off x="1942740" y="670065"/>
        <a:ext cx="7466387" cy="609150"/>
      </dsp:txXfrm>
    </dsp:sp>
    <dsp:sp modelId="{A2AEE43A-50FD-440D-BB2C-37E09FE7B9E6}">
      <dsp:nvSpPr>
        <dsp:cNvPr id="0" name=""/>
        <dsp:cNvSpPr/>
      </dsp:nvSpPr>
      <dsp:spPr>
        <a:xfrm>
          <a:off x="60915" y="730980"/>
          <a:ext cx="1881825" cy="48732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15EFD2-D356-4CBE-98FA-B7ACDAD00B81}">
      <dsp:nvSpPr>
        <dsp:cNvPr id="0" name=""/>
        <dsp:cNvSpPr/>
      </dsp:nvSpPr>
      <dsp:spPr>
        <a:xfrm>
          <a:off x="0" y="1340131"/>
          <a:ext cx="9409128" cy="609150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 err="1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Njoftimet</a:t>
          </a:r>
          <a:r>
            <a:rPr lang="en-GB" sz="18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 e </a:t>
          </a:r>
          <a:r>
            <a:rPr lang="en-GB" sz="1800" kern="1200" dirty="0" err="1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procedurave</a:t>
          </a:r>
          <a:r>
            <a:rPr lang="en-GB" sz="18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 të </a:t>
          </a:r>
          <a:r>
            <a:rPr lang="en-GB" sz="1800" kern="1200" dirty="0" err="1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prokurimit</a:t>
          </a:r>
          <a:r>
            <a:rPr lang="en-GB" sz="18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 </a:t>
          </a:r>
          <a:r>
            <a:rPr lang="en-GB" sz="1800" kern="1200" dirty="0" err="1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në</a:t>
          </a:r>
          <a:r>
            <a:rPr lang="en-GB" sz="18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 </a:t>
          </a:r>
          <a:r>
            <a:rPr lang="en-GB" sz="1800" kern="1200" dirty="0" err="1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gjuhën</a:t>
          </a:r>
          <a:r>
            <a:rPr lang="en-GB" sz="18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 </a:t>
          </a:r>
          <a:r>
            <a:rPr lang="en-GB" sz="1800" kern="1200" dirty="0" err="1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shqipe</a:t>
          </a:r>
          <a:r>
            <a:rPr lang="en-GB" sz="18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 </a:t>
          </a:r>
          <a:r>
            <a:rPr lang="en-GB" sz="1800" kern="1200" dirty="0" err="1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dhe</a:t>
          </a:r>
          <a:r>
            <a:rPr lang="en-GB" sz="18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 </a:t>
          </a:r>
          <a:r>
            <a:rPr lang="en-GB" sz="1800" kern="1200" dirty="0" err="1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angleze</a:t>
          </a:r>
          <a:endParaRPr lang="en-GB" sz="1800" kern="120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accent1"/>
              </a:solidFill>
              <a:latin typeface="+mn-lt"/>
              <a:cs typeface="Arial" panose="020B0604020202020204" pitchFamily="34" charset="0"/>
              <a:hlinkClick xmlns:r="http://schemas.openxmlformats.org/officeDocument/2006/relationships" r:id="rId5"/>
            </a:rPr>
            <a:t>http://www.app.gov.al/home/</a:t>
          </a:r>
          <a:endParaRPr lang="en-US" sz="1800" kern="120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sp:txBody>
      <dsp:txXfrm>
        <a:off x="1942740" y="1340131"/>
        <a:ext cx="7466387" cy="609150"/>
      </dsp:txXfrm>
    </dsp:sp>
    <dsp:sp modelId="{3FB0B364-E908-4C15-868B-7BF8A138D387}">
      <dsp:nvSpPr>
        <dsp:cNvPr id="0" name=""/>
        <dsp:cNvSpPr/>
      </dsp:nvSpPr>
      <dsp:spPr>
        <a:xfrm>
          <a:off x="56342" y="1401046"/>
          <a:ext cx="1890971" cy="48732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468391-84E7-435B-A553-113C651C7A62}">
      <dsp:nvSpPr>
        <dsp:cNvPr id="0" name=""/>
        <dsp:cNvSpPr/>
      </dsp:nvSpPr>
      <dsp:spPr>
        <a:xfrm>
          <a:off x="0" y="2010197"/>
          <a:ext cx="9409128" cy="609150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kern="1200" dirty="0" err="1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Legjislacioni</a:t>
          </a:r>
          <a:r>
            <a:rPr lang="en-GB" sz="1800" b="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 </a:t>
          </a:r>
          <a:r>
            <a:rPr lang="en-GB" sz="1800" b="0" kern="1200" dirty="0" err="1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në</a:t>
          </a:r>
          <a:r>
            <a:rPr lang="en-GB" sz="1800" b="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 </a:t>
          </a:r>
          <a:r>
            <a:rPr lang="en-GB" sz="1800" b="0" kern="1200" dirty="0" err="1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gjuhën</a:t>
          </a:r>
          <a:r>
            <a:rPr lang="en-GB" sz="1800" b="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 </a:t>
          </a:r>
          <a:r>
            <a:rPr lang="en-GB" sz="1800" b="0" kern="1200" dirty="0" err="1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shqipe</a:t>
          </a:r>
          <a:r>
            <a:rPr lang="en-GB" sz="1800" b="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 </a:t>
          </a:r>
          <a:r>
            <a:rPr lang="en-GB" sz="1800" b="0" kern="1200" dirty="0" err="1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dhe</a:t>
          </a:r>
          <a:r>
            <a:rPr lang="en-GB" sz="1800" b="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 </a:t>
          </a:r>
          <a:r>
            <a:rPr lang="en-GB" sz="1800" b="0" kern="1200" dirty="0" err="1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angleze</a:t>
          </a:r>
          <a:endParaRPr lang="en-US" sz="1800" b="0" kern="120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dirty="0">
              <a:solidFill>
                <a:schemeClr val="tx1"/>
              </a:solidFill>
              <a:latin typeface="+mn-lt"/>
              <a:cs typeface="Arial" panose="020B0604020202020204" pitchFamily="34" charset="0"/>
              <a:hlinkClick xmlns:r="http://schemas.openxmlformats.org/officeDocument/2006/relationships" r:id="rId7"/>
            </a:rPr>
            <a:t>https://www.app.gov.al/legislation/public-procurement/law/</a:t>
          </a:r>
          <a:r>
            <a:rPr lang="en-GB" sz="1600" b="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 </a:t>
          </a:r>
          <a:endParaRPr lang="en-GB" sz="1600" kern="1200" dirty="0"/>
        </a:p>
      </dsp:txBody>
      <dsp:txXfrm>
        <a:off x="1942740" y="2010197"/>
        <a:ext cx="7466387" cy="609150"/>
      </dsp:txXfrm>
    </dsp:sp>
    <dsp:sp modelId="{37E80958-D2FD-4E37-8818-2D83C62F6903}">
      <dsp:nvSpPr>
        <dsp:cNvPr id="0" name=""/>
        <dsp:cNvSpPr/>
      </dsp:nvSpPr>
      <dsp:spPr>
        <a:xfrm>
          <a:off x="60915" y="2071112"/>
          <a:ext cx="1881825" cy="48732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93793F-8DBB-4F5A-BA99-53C727E258A2}">
      <dsp:nvSpPr>
        <dsp:cNvPr id="0" name=""/>
        <dsp:cNvSpPr/>
      </dsp:nvSpPr>
      <dsp:spPr>
        <a:xfrm>
          <a:off x="0" y="2680262"/>
          <a:ext cx="9409128" cy="609150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kern="1200" dirty="0">
            <a:solidFill>
              <a:schemeClr val="tx1"/>
            </a:solidFill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 err="1">
              <a:solidFill>
                <a:schemeClr val="tx1"/>
              </a:solidFill>
            </a:rPr>
            <a:t>Dokumentet</a:t>
          </a:r>
          <a:r>
            <a:rPr lang="en-GB" sz="1800" kern="1200" dirty="0">
              <a:solidFill>
                <a:schemeClr val="tx1"/>
              </a:solidFill>
            </a:rPr>
            <a:t> </a:t>
          </a:r>
          <a:r>
            <a:rPr lang="en-GB" sz="1800" kern="1200" dirty="0" err="1">
              <a:solidFill>
                <a:schemeClr val="tx1"/>
              </a:solidFill>
            </a:rPr>
            <a:t>Standarde</a:t>
          </a:r>
          <a:r>
            <a:rPr lang="en-GB" sz="1800" kern="1200" dirty="0">
              <a:solidFill>
                <a:schemeClr val="tx1"/>
              </a:solidFill>
            </a:rPr>
            <a:t> të </a:t>
          </a:r>
          <a:r>
            <a:rPr lang="en-GB" sz="1800" kern="1200" dirty="0" err="1">
              <a:solidFill>
                <a:schemeClr val="tx1"/>
              </a:solidFill>
            </a:rPr>
            <a:t>Tenderit</a:t>
          </a:r>
          <a:r>
            <a:rPr lang="en-GB" sz="1800" kern="1200" dirty="0">
              <a:solidFill>
                <a:schemeClr val="tx1"/>
              </a:solidFill>
            </a:rPr>
            <a:t> </a:t>
          </a:r>
          <a:r>
            <a:rPr lang="en-GB" sz="1800" kern="1200" dirty="0" err="1">
              <a:solidFill>
                <a:schemeClr val="tx1"/>
              </a:solidFill>
            </a:rPr>
            <a:t>në</a:t>
          </a:r>
          <a:r>
            <a:rPr lang="en-GB" sz="1800" kern="1200" dirty="0">
              <a:solidFill>
                <a:schemeClr val="tx1"/>
              </a:solidFill>
            </a:rPr>
            <a:t> </a:t>
          </a:r>
          <a:r>
            <a:rPr lang="en-GB" sz="1800" kern="1200" dirty="0" err="1">
              <a:solidFill>
                <a:schemeClr val="tx1"/>
              </a:solidFill>
            </a:rPr>
            <a:t>gjuhën</a:t>
          </a:r>
          <a:r>
            <a:rPr lang="en-GB" sz="1800" kern="1200" dirty="0">
              <a:solidFill>
                <a:schemeClr val="tx1"/>
              </a:solidFill>
            </a:rPr>
            <a:t> </a:t>
          </a:r>
          <a:r>
            <a:rPr lang="en-GB" sz="1800" kern="1200" dirty="0" err="1">
              <a:solidFill>
                <a:schemeClr val="tx1"/>
              </a:solidFill>
            </a:rPr>
            <a:t>shqipe</a:t>
          </a:r>
          <a:r>
            <a:rPr lang="en-GB" sz="1800" kern="1200" dirty="0">
              <a:solidFill>
                <a:schemeClr val="tx1"/>
              </a:solidFill>
            </a:rPr>
            <a:t> </a:t>
          </a:r>
          <a:r>
            <a:rPr lang="en-GB" sz="1800" kern="1200" dirty="0" err="1">
              <a:solidFill>
                <a:schemeClr val="tx1"/>
              </a:solidFill>
            </a:rPr>
            <a:t>dhe</a:t>
          </a:r>
          <a:r>
            <a:rPr lang="en-GB" sz="1800" kern="1200" dirty="0">
              <a:solidFill>
                <a:schemeClr val="tx1"/>
              </a:solidFill>
            </a:rPr>
            <a:t> </a:t>
          </a:r>
          <a:r>
            <a:rPr lang="en-GB" sz="1800" kern="1200" dirty="0" err="1">
              <a:solidFill>
                <a:schemeClr val="tx1"/>
              </a:solidFill>
            </a:rPr>
            <a:t>angleze</a:t>
          </a:r>
          <a:r>
            <a:rPr lang="en-GB" sz="1800" kern="1200" dirty="0">
              <a:solidFill>
                <a:schemeClr val="tx1"/>
              </a:solidFill>
            </a:rPr>
            <a:t> </a:t>
          </a:r>
          <a:r>
            <a:rPr lang="en-GB" sz="1600" kern="1200" dirty="0">
              <a:solidFill>
                <a:schemeClr val="tx1"/>
              </a:solidFill>
              <a:hlinkClick xmlns:r="http://schemas.openxmlformats.org/officeDocument/2006/relationships" r:id="rId9"/>
            </a:rPr>
            <a:t>https://www.app.gov.al/legislation/public-procurement/standard-tender-documents/</a:t>
          </a:r>
          <a:r>
            <a:rPr lang="en-GB" sz="1600" kern="1200" dirty="0">
              <a:solidFill>
                <a:schemeClr val="tx1"/>
              </a:solidFill>
            </a:rPr>
            <a:t>  ​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kern="1200" dirty="0">
            <a:solidFill>
              <a:schemeClr val="tx1"/>
            </a:solidFill>
          </a:endParaRPr>
        </a:p>
      </dsp:txBody>
      <dsp:txXfrm>
        <a:off x="1942740" y="2680262"/>
        <a:ext cx="7466387" cy="609150"/>
      </dsp:txXfrm>
    </dsp:sp>
    <dsp:sp modelId="{E46227F4-73B2-4130-9ECC-9F7D82F34ADA}">
      <dsp:nvSpPr>
        <dsp:cNvPr id="0" name=""/>
        <dsp:cNvSpPr/>
      </dsp:nvSpPr>
      <dsp:spPr>
        <a:xfrm>
          <a:off x="60915" y="2741177"/>
          <a:ext cx="1881825" cy="48732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0"/>
          <a:srcRect/>
          <a:stretch>
            <a:fillRect t="-131000" b="-13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482708-9A95-4C20-BBFB-7F149E3B2451}">
      <dsp:nvSpPr>
        <dsp:cNvPr id="0" name=""/>
        <dsp:cNvSpPr/>
      </dsp:nvSpPr>
      <dsp:spPr>
        <a:xfrm>
          <a:off x="0" y="3350328"/>
          <a:ext cx="9409128" cy="609150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Udh</a:t>
          </a:r>
          <a:r>
            <a:rPr lang="en-GB" sz="1800" kern="1200" dirty="0" err="1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ëzime</a:t>
          </a:r>
          <a:r>
            <a:rPr lang="en-GB" sz="18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 </a:t>
          </a:r>
          <a:r>
            <a:rPr lang="en-GB" sz="1800" kern="1200" dirty="0" err="1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dhe</a:t>
          </a:r>
          <a:r>
            <a:rPr lang="en-GB" sz="18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 </a:t>
          </a:r>
          <a:r>
            <a:rPr lang="en-GB" sz="1800" kern="1200" dirty="0" err="1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Manuale</a:t>
          </a:r>
          <a:r>
            <a:rPr lang="en-GB" sz="18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 </a:t>
          </a:r>
          <a:r>
            <a:rPr lang="en-GB" sz="1800" kern="1200" dirty="0" err="1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teknike</a:t>
          </a:r>
          <a:r>
            <a:rPr lang="en-US" sz="18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accent1"/>
              </a:solidFill>
              <a:latin typeface="+mn-lt"/>
              <a:cs typeface="Arial" panose="020B0604020202020204" pitchFamily="34" charset="0"/>
              <a:hlinkClick xmlns:r="http://schemas.openxmlformats.org/officeDocument/2006/relationships" r:id="rId11"/>
            </a:rPr>
            <a:t>http://www.app.gov.al/</a:t>
          </a:r>
          <a:r>
            <a:rPr lang="en-US" sz="1600" kern="1200" dirty="0" err="1">
              <a:solidFill>
                <a:schemeClr val="accent1"/>
              </a:solidFill>
              <a:latin typeface="+mn-lt"/>
              <a:cs typeface="Arial" panose="020B0604020202020204" pitchFamily="34" charset="0"/>
              <a:hlinkClick xmlns:r="http://schemas.openxmlformats.org/officeDocument/2006/relationships" r:id="rId11"/>
            </a:rPr>
            <a:t>legjislacioni</a:t>
          </a:r>
          <a:r>
            <a:rPr lang="en-US" sz="1600" kern="1200" dirty="0">
              <a:solidFill>
                <a:schemeClr val="accent1"/>
              </a:solidFill>
              <a:latin typeface="+mn-lt"/>
              <a:cs typeface="Arial" panose="020B0604020202020204" pitchFamily="34" charset="0"/>
              <a:hlinkClick xmlns:r="http://schemas.openxmlformats.org/officeDocument/2006/relationships" r:id="rId11"/>
            </a:rPr>
            <a:t>/</a:t>
          </a:r>
          <a:r>
            <a:rPr lang="en-US" sz="1600" kern="1200" dirty="0" err="1">
              <a:solidFill>
                <a:schemeClr val="accent1"/>
              </a:solidFill>
              <a:latin typeface="+mn-lt"/>
              <a:cs typeface="Arial" panose="020B0604020202020204" pitchFamily="34" charset="0"/>
              <a:hlinkClick xmlns:r="http://schemas.openxmlformats.org/officeDocument/2006/relationships" r:id="rId11"/>
            </a:rPr>
            <a:t>prokurimi-publik</a:t>
          </a:r>
          <a:r>
            <a:rPr lang="en-US" sz="1600" kern="1200" dirty="0">
              <a:solidFill>
                <a:schemeClr val="accent1"/>
              </a:solidFill>
              <a:latin typeface="+mn-lt"/>
              <a:cs typeface="Arial" panose="020B0604020202020204" pitchFamily="34" charset="0"/>
              <a:hlinkClick xmlns:r="http://schemas.openxmlformats.org/officeDocument/2006/relationships" r:id="rId11"/>
            </a:rPr>
            <a:t>/</a:t>
          </a:r>
          <a:r>
            <a:rPr lang="en-US" sz="1600" kern="1200" dirty="0" err="1">
              <a:solidFill>
                <a:schemeClr val="accent1"/>
              </a:solidFill>
              <a:latin typeface="+mn-lt"/>
              <a:cs typeface="Arial" panose="020B0604020202020204" pitchFamily="34" charset="0"/>
              <a:hlinkClick xmlns:r="http://schemas.openxmlformats.org/officeDocument/2006/relationships" r:id="rId11"/>
            </a:rPr>
            <a:t>udhëzime</a:t>
          </a:r>
          <a:r>
            <a:rPr lang="en-US" sz="1600" kern="1200" dirty="0">
              <a:solidFill>
                <a:schemeClr val="accent1"/>
              </a:solidFill>
              <a:latin typeface="+mn-lt"/>
              <a:cs typeface="Arial" panose="020B0604020202020204" pitchFamily="34" charset="0"/>
              <a:hlinkClick xmlns:r="http://schemas.openxmlformats.org/officeDocument/2006/relationships" r:id="rId11"/>
            </a:rPr>
            <a:t>/</a:t>
          </a:r>
          <a:endParaRPr lang="en-US" sz="1600" kern="1200" dirty="0">
            <a:solidFill>
              <a:schemeClr val="accent1"/>
            </a:solidFill>
            <a:latin typeface="+mn-lt"/>
            <a:cs typeface="Arial" panose="020B0604020202020204" pitchFamily="34" charset="0"/>
          </a:endParaRPr>
        </a:p>
      </dsp:txBody>
      <dsp:txXfrm>
        <a:off x="1942740" y="3350328"/>
        <a:ext cx="7466387" cy="609150"/>
      </dsp:txXfrm>
    </dsp:sp>
    <dsp:sp modelId="{CB22BDC3-680C-4D47-ADA9-252F5C897909}">
      <dsp:nvSpPr>
        <dsp:cNvPr id="0" name=""/>
        <dsp:cNvSpPr/>
      </dsp:nvSpPr>
      <dsp:spPr>
        <a:xfrm>
          <a:off x="60915" y="3411243"/>
          <a:ext cx="1881825" cy="48732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E68110-8AB6-4BE7-B850-71EEFA3BCA62}">
      <dsp:nvSpPr>
        <dsp:cNvPr id="0" name=""/>
        <dsp:cNvSpPr/>
      </dsp:nvSpPr>
      <dsp:spPr>
        <a:xfrm>
          <a:off x="0" y="4020394"/>
          <a:ext cx="9409128" cy="609150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 err="1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Raportet</a:t>
          </a:r>
          <a:r>
            <a:rPr lang="en-GB" sz="18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 </a:t>
          </a:r>
          <a:r>
            <a:rPr lang="en-GB" sz="1800" kern="1200" dirty="0" err="1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Vjetor</a:t>
          </a:r>
          <a:r>
            <a:rPr lang="en-GB" sz="18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 </a:t>
          </a:r>
          <a:r>
            <a:rPr lang="en-GB" sz="1800" kern="1200" dirty="0" err="1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enë</a:t>
          </a:r>
          <a:r>
            <a:rPr lang="en-GB" sz="18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 </a:t>
          </a:r>
          <a:r>
            <a:rPr lang="en-GB" sz="1800" kern="1200" dirty="0" err="1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gjuhën</a:t>
          </a:r>
          <a:r>
            <a:rPr lang="en-GB" sz="18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 </a:t>
          </a:r>
          <a:r>
            <a:rPr lang="en-GB" sz="1800" kern="1200" dirty="0" err="1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shqipe</a:t>
          </a:r>
          <a:r>
            <a:rPr lang="en-GB" sz="18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 </a:t>
          </a:r>
          <a:r>
            <a:rPr lang="en-GB" sz="1800" kern="1200" dirty="0" err="1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dhe</a:t>
          </a:r>
          <a:r>
            <a:rPr lang="en-GB" sz="18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 </a:t>
          </a:r>
          <a:r>
            <a:rPr lang="en-GB" sz="1800" kern="1200" dirty="0" err="1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angleze</a:t>
          </a:r>
          <a:r>
            <a:rPr lang="en-GB" sz="18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 </a:t>
          </a:r>
          <a:r>
            <a:rPr lang="en-US" sz="1600" kern="1200" dirty="0">
              <a:solidFill>
                <a:schemeClr val="accent1"/>
              </a:solidFill>
              <a:latin typeface="+mn-lt"/>
              <a:cs typeface="Arial" panose="020B0604020202020204" pitchFamily="34" charset="0"/>
              <a:hlinkClick xmlns:r="http://schemas.openxmlformats.org/officeDocument/2006/relationships" r:id="rId13"/>
            </a:rPr>
            <a:t>http://www.app.gov.al/about-us/annual-reports/</a:t>
          </a:r>
          <a:endParaRPr lang="en-US" sz="1800" kern="120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sp:txBody>
      <dsp:txXfrm>
        <a:off x="1942740" y="4020394"/>
        <a:ext cx="7466387" cy="609150"/>
      </dsp:txXfrm>
    </dsp:sp>
    <dsp:sp modelId="{D8B50F4A-2F72-41D9-B2A1-DC8B7EBEF39D}">
      <dsp:nvSpPr>
        <dsp:cNvPr id="0" name=""/>
        <dsp:cNvSpPr/>
      </dsp:nvSpPr>
      <dsp:spPr>
        <a:xfrm>
          <a:off x="60915" y="4081309"/>
          <a:ext cx="1881825" cy="48732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8F5AD5-8EBB-41EE-9972-835CD40D1EAD}">
      <dsp:nvSpPr>
        <dsp:cNvPr id="0" name=""/>
        <dsp:cNvSpPr/>
      </dsp:nvSpPr>
      <dsp:spPr>
        <a:xfrm>
          <a:off x="0" y="29805"/>
          <a:ext cx="2582083" cy="15492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Përllogaritja</a:t>
          </a:r>
          <a:r>
            <a:rPr lang="en-US" sz="2400" kern="1200" dirty="0"/>
            <a:t> e </a:t>
          </a:r>
          <a:r>
            <a:rPr lang="en-US" sz="2400" kern="1200" dirty="0" err="1"/>
            <a:t>fondit</a:t>
          </a:r>
          <a:r>
            <a:rPr lang="en-US" sz="2400" kern="1200" dirty="0"/>
            <a:t> limit</a:t>
          </a:r>
        </a:p>
      </dsp:txBody>
      <dsp:txXfrm>
        <a:off x="0" y="29805"/>
        <a:ext cx="2582083" cy="1549250"/>
      </dsp:txXfrm>
    </dsp:sp>
    <dsp:sp modelId="{D6E1D38D-3DBE-4241-BA0D-B0063E8DB049}">
      <dsp:nvSpPr>
        <dsp:cNvPr id="0" name=""/>
        <dsp:cNvSpPr/>
      </dsp:nvSpPr>
      <dsp:spPr>
        <a:xfrm>
          <a:off x="2840291" y="29805"/>
          <a:ext cx="2582083" cy="15492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Hartimi</a:t>
          </a:r>
          <a:r>
            <a:rPr lang="en-US" sz="2400" kern="1200" dirty="0"/>
            <a:t> </a:t>
          </a:r>
          <a:r>
            <a:rPr lang="en-US" sz="2400" kern="1200" dirty="0" err="1"/>
            <a:t>i</a:t>
          </a:r>
          <a:r>
            <a:rPr lang="en-US" sz="2400" kern="1200" dirty="0"/>
            <a:t> </a:t>
          </a:r>
          <a:r>
            <a:rPr lang="en-US" sz="2400" kern="1200" dirty="0" err="1"/>
            <a:t>specifikimeve</a:t>
          </a:r>
          <a:r>
            <a:rPr lang="en-US" sz="2400" kern="1200" dirty="0"/>
            <a:t> </a:t>
          </a:r>
          <a:r>
            <a:rPr lang="en-US" sz="2400" kern="1200" dirty="0" err="1"/>
            <a:t>teknike</a:t>
          </a:r>
          <a:endParaRPr lang="en-US" sz="2400" kern="1200" dirty="0"/>
        </a:p>
      </dsp:txBody>
      <dsp:txXfrm>
        <a:off x="2840291" y="29805"/>
        <a:ext cx="2582083" cy="1549250"/>
      </dsp:txXfrm>
    </dsp:sp>
    <dsp:sp modelId="{72636269-716C-4672-A9FB-163062C7A9F4}">
      <dsp:nvSpPr>
        <dsp:cNvPr id="0" name=""/>
        <dsp:cNvSpPr/>
      </dsp:nvSpPr>
      <dsp:spPr>
        <a:xfrm>
          <a:off x="5680583" y="29805"/>
          <a:ext cx="2582083" cy="15492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Vlerësimi</a:t>
          </a:r>
          <a:r>
            <a:rPr lang="en-US" sz="2400" kern="1200" dirty="0"/>
            <a:t> </a:t>
          </a:r>
          <a:r>
            <a:rPr lang="en-US" sz="2400" kern="1200" dirty="0" err="1"/>
            <a:t>i</a:t>
          </a:r>
          <a:r>
            <a:rPr lang="en-US" sz="2400" kern="1200" dirty="0"/>
            <a:t> </a:t>
          </a:r>
          <a:r>
            <a:rPr lang="en-US" sz="2400" kern="1200" dirty="0" err="1"/>
            <a:t>ofertave</a:t>
          </a:r>
          <a:endParaRPr lang="en-US" sz="2400" kern="1200" dirty="0"/>
        </a:p>
      </dsp:txBody>
      <dsp:txXfrm>
        <a:off x="5680583" y="29805"/>
        <a:ext cx="2582083" cy="1549250"/>
      </dsp:txXfrm>
    </dsp:sp>
    <dsp:sp modelId="{5D52CB7A-8516-4409-8792-AF19A2068CEF}">
      <dsp:nvSpPr>
        <dsp:cNvPr id="0" name=""/>
        <dsp:cNvSpPr/>
      </dsp:nvSpPr>
      <dsp:spPr>
        <a:xfrm>
          <a:off x="0" y="1837264"/>
          <a:ext cx="2582083" cy="15492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Sistemi</a:t>
          </a:r>
          <a:r>
            <a:rPr lang="en-US" sz="2400" kern="1200" dirty="0"/>
            <a:t> </a:t>
          </a:r>
          <a:r>
            <a:rPr lang="en-US" sz="2400" kern="1200" dirty="0" err="1"/>
            <a:t>Dinamik</a:t>
          </a:r>
          <a:r>
            <a:rPr lang="en-US" sz="2400" kern="1200" dirty="0"/>
            <a:t> </a:t>
          </a:r>
          <a:r>
            <a:rPr lang="en-US" sz="2400" kern="1200" dirty="0" err="1"/>
            <a:t>i</a:t>
          </a:r>
          <a:r>
            <a:rPr lang="en-US" sz="2400" kern="1200" dirty="0"/>
            <a:t> </a:t>
          </a:r>
          <a:r>
            <a:rPr lang="en-US" sz="2400" kern="1200" dirty="0" err="1"/>
            <a:t>Blerjes</a:t>
          </a:r>
          <a:r>
            <a:rPr lang="en-US" sz="2400" kern="1200" dirty="0"/>
            <a:t> </a:t>
          </a:r>
          <a:r>
            <a:rPr lang="en-US" sz="2400" kern="1200" dirty="0" err="1"/>
            <a:t>dhe</a:t>
          </a:r>
          <a:r>
            <a:rPr lang="en-US" sz="2400" kern="1200" dirty="0"/>
            <a:t> </a:t>
          </a:r>
          <a:r>
            <a:rPr lang="en-US" sz="2400" kern="1200" dirty="0" err="1"/>
            <a:t>Ankandi</a:t>
          </a:r>
          <a:r>
            <a:rPr lang="en-US" sz="2400" kern="1200" dirty="0"/>
            <a:t> Elektronik</a:t>
          </a:r>
        </a:p>
      </dsp:txBody>
      <dsp:txXfrm>
        <a:off x="0" y="1837264"/>
        <a:ext cx="2582083" cy="1549250"/>
      </dsp:txXfrm>
    </dsp:sp>
    <dsp:sp modelId="{5DCB74DC-2046-4B65-9068-D854A24A67DE}">
      <dsp:nvSpPr>
        <dsp:cNvPr id="0" name=""/>
        <dsp:cNvSpPr/>
      </dsp:nvSpPr>
      <dsp:spPr>
        <a:xfrm>
          <a:off x="2840291" y="1837264"/>
          <a:ext cx="2582083" cy="15492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Ankimi</a:t>
          </a:r>
          <a:r>
            <a:rPr lang="en-US" sz="2400" kern="1200" dirty="0"/>
            <a:t> </a:t>
          </a:r>
          <a:r>
            <a:rPr lang="en-US" sz="2400" kern="1200" dirty="0" err="1"/>
            <a:t>elektronik</a:t>
          </a:r>
          <a:endParaRPr lang="en-US" sz="2400" kern="1200" dirty="0"/>
        </a:p>
      </dsp:txBody>
      <dsp:txXfrm>
        <a:off x="2840291" y="1837264"/>
        <a:ext cx="2582083" cy="1549250"/>
      </dsp:txXfrm>
    </dsp:sp>
    <dsp:sp modelId="{85AB436D-9227-4BAF-A45C-C0BF9B4B0965}">
      <dsp:nvSpPr>
        <dsp:cNvPr id="0" name=""/>
        <dsp:cNvSpPr/>
      </dsp:nvSpPr>
      <dsp:spPr>
        <a:xfrm>
          <a:off x="5680583" y="1837264"/>
          <a:ext cx="2582083" cy="15492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Menaxhimi</a:t>
          </a:r>
          <a:r>
            <a:rPr lang="en-US" sz="2400" kern="1200" dirty="0"/>
            <a:t> </a:t>
          </a:r>
          <a:r>
            <a:rPr lang="en-US" sz="2400" kern="1200" dirty="0" err="1"/>
            <a:t>i</a:t>
          </a:r>
          <a:r>
            <a:rPr lang="en-US" sz="2400" kern="1200" dirty="0"/>
            <a:t> </a:t>
          </a:r>
          <a:r>
            <a:rPr lang="en-US" sz="2400" kern="1200" dirty="0" err="1"/>
            <a:t>kontratës</a:t>
          </a:r>
          <a:endParaRPr lang="en-US" sz="2400" kern="1200" dirty="0"/>
        </a:p>
      </dsp:txBody>
      <dsp:txXfrm>
        <a:off x="5680583" y="1837264"/>
        <a:ext cx="2582083" cy="15492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189FEF3-5CC2-4C0C-8E3F-B6CF1281A2DC}" type="datetimeFigureOut">
              <a:rPr lang="en-US" smtClean="0"/>
              <a:t>6/16/2026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56B1BBA-9311-446F-8B12-C919EAF92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4865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ECF69F6-6E09-2240-BDA9-08F227C36281}" type="datetimeFigureOut">
              <a:rPr lang="en-US" smtClean="0"/>
              <a:t>6/16/2026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24F16DD-ACF9-3A4A-83E5-4DE399FB2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38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84155-6D14-4ED0-98BD-B95BCB0B76D1}" type="datetime1">
              <a:rPr lang="en-GB" smtClean="0"/>
              <a:t>16/06/2026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818B8-0CA5-4CEA-99E7-662A460060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6089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99EFB-EE08-4C2D-B26C-D6296042A0C5}" type="datetime1">
              <a:rPr lang="en-GB" smtClean="0"/>
              <a:t>16/06/2026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818B8-0CA5-4CEA-99E7-662A460060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8678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D0E44-ADB1-44FC-B6E7-CC23A55EA2B5}" type="datetime1">
              <a:rPr lang="en-GB" smtClean="0"/>
              <a:t>16/06/2026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818B8-0CA5-4CEA-99E7-662A460060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64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76CEF9-E4E9-4642-9EA8-10EEAD8079CC}" type="datetime1">
              <a:rPr lang="en-GB" smtClean="0"/>
              <a:t>16/06/2026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4F46B9-7CFC-42E3-BF1C-03F7B73D83E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4526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9C80BD-35B9-4855-B42D-1F1256833078}" type="datetime1">
              <a:rPr lang="en-GB" smtClean="0"/>
              <a:t>16/06/2026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091FDE-2CDA-4640-975D-FFC799ACFAB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6068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1B7E3C-3ADE-4DB9-A205-9C075CA641D8}" type="datetime1">
              <a:rPr lang="en-GB" smtClean="0"/>
              <a:t>16/06/2026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BF3EED-BE5B-4C13-B228-48AF8288C57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0685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2054BC-E11B-4534-8B40-C98E5C49B93F}" type="datetime1">
              <a:rPr lang="en-GB" smtClean="0"/>
              <a:t>16/06/2026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203BE0-5AB5-4558-826A-4A0824E7D89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5860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44D2C3-8F15-4847-80BF-BBF7BAD77A05}" type="datetime1">
              <a:rPr lang="en-GB" smtClean="0"/>
              <a:t>16/06/2026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FA9B6D-4847-4DB2-98B7-18D0CE62F95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9629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8074EF-FF61-492B-AA16-E5084E563136}" type="datetime1">
              <a:rPr lang="en-GB" smtClean="0"/>
              <a:t>16/06/2026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44BE9F-97FD-4A78-A969-82F17DF82A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9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5AD33F-0191-4ADC-81F0-BE9643ECDAA1}" type="datetime1">
              <a:rPr lang="en-GB" smtClean="0"/>
              <a:t>16/06/2026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3F72AF-ED2E-4240-9D32-59A38DCBBB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9253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F26FEE-B974-4B02-B39B-F42435D8B797}" type="datetime1">
              <a:rPr lang="en-GB" smtClean="0"/>
              <a:t>16/06/2026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C83E18-5D8D-40D2-9318-894799B257C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571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26A5B-5471-4BEE-9F0C-174B8036C470}" type="datetime1">
              <a:rPr lang="en-GB" smtClean="0"/>
              <a:t>16/06/2026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818B8-0CA5-4CEA-99E7-662A460060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08868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6584F2-8FA7-4A6B-9EBD-1D21EAF66AC5}" type="datetime1">
              <a:rPr lang="en-GB" smtClean="0"/>
              <a:t>16/06/2026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1AEB56-5179-45ED-BB32-2EE9176E54F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7613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C88DAE-2AF3-4538-8940-471006529342}" type="datetime1">
              <a:rPr lang="en-GB" smtClean="0"/>
              <a:t>16/06/2026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331525-5802-4129-ACE7-AB24F07B688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6921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7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7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EC9C03-39A9-4817-8151-C443F10FE7E4}" type="datetime1">
              <a:rPr lang="en-GB" smtClean="0"/>
              <a:t>16/06/2026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533ED7-4926-4006-97C2-2AA94205C6F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403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BD67A-A191-496F-9B5F-05C8718675A4}" type="datetime1">
              <a:rPr lang="en-GB" smtClean="0"/>
              <a:t>16/06/2026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818B8-0CA5-4CEA-99E7-662A460060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2149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BDA12-E92A-4258-BFCA-3132842AB325}" type="datetime1">
              <a:rPr lang="en-GB" smtClean="0"/>
              <a:t>16/06/2026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818B8-0CA5-4CEA-99E7-662A460060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5429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AF377-F40A-45B5-AA62-B82C737B316F}" type="datetime1">
              <a:rPr lang="en-GB" smtClean="0"/>
              <a:t>16/06/2026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818B8-0CA5-4CEA-99E7-662A460060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7651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9D3BF-3B0F-4697-9B0A-BC53912FE9EC}" type="datetime1">
              <a:rPr lang="en-GB" smtClean="0"/>
              <a:t>16/06/2026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818B8-0CA5-4CEA-99E7-662A460060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3772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09237-7BEF-40A6-BF42-148F9D4D0F35}" type="datetime1">
              <a:rPr lang="en-GB" smtClean="0"/>
              <a:t>16/06/2026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818B8-0CA5-4CEA-99E7-662A460060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511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B43DE-CAE7-4731-BCE1-77695C2A8285}" type="datetime1">
              <a:rPr lang="en-GB" smtClean="0"/>
              <a:t>16/06/2026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818B8-0CA5-4CEA-99E7-662A460060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6072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18384-83A6-4CDA-8505-7A5AAEEE3398}" type="datetime1">
              <a:rPr lang="en-GB" smtClean="0"/>
              <a:t>16/06/2026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818B8-0CA5-4CEA-99E7-662A460060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4445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D9978-8021-48AD-ACA7-B6A3ED25988A}" type="datetime1">
              <a:rPr lang="en-GB" smtClean="0"/>
              <a:t>16/06/2026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818B8-0CA5-4CEA-99E7-662A460060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0110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4BB9113-E59C-4D94-9DFD-E17472367699}" type="datetime1">
              <a:rPr lang="en-GB" smtClean="0"/>
              <a:t>16/06/2026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F984FA5-3C70-4AB7-84B7-20E3F47D756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581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pp.gov.al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B1334-57F6-48BA-8230-7DF86545D5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2545725"/>
            <a:ext cx="7772400" cy="1470025"/>
          </a:xfrm>
        </p:spPr>
        <p:txBody>
          <a:bodyPr>
            <a:normAutofit/>
          </a:bodyPr>
          <a:lstStyle/>
          <a:p>
            <a:pPr fontAlgn="base">
              <a:spcAft>
                <a:spcPct val="0"/>
              </a:spcAft>
              <a:defRPr/>
            </a:pPr>
            <a:r>
              <a:rPr lang="en-US" sz="2800" b="1" dirty="0" err="1">
                <a:solidFill>
                  <a:srgbClr val="002060"/>
                </a:solidFill>
                <a:cs typeface="Arial" charset="0"/>
              </a:rPr>
              <a:t>Sistemi</a:t>
            </a:r>
            <a:r>
              <a:rPr lang="en-US" sz="2800" b="1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Arial" charset="0"/>
              </a:rPr>
              <a:t>i</a:t>
            </a:r>
            <a:r>
              <a:rPr lang="en-US" sz="2800" b="1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Arial" charset="0"/>
              </a:rPr>
              <a:t>Prokurimit</a:t>
            </a:r>
            <a:r>
              <a:rPr lang="en-US" sz="2800" b="1" dirty="0">
                <a:solidFill>
                  <a:srgbClr val="002060"/>
                </a:solidFill>
                <a:cs typeface="Arial" charset="0"/>
              </a:rPr>
              <a:t> Elektronik </a:t>
            </a:r>
            <a:r>
              <a:rPr lang="en-US" sz="2800" b="1" dirty="0" err="1">
                <a:solidFill>
                  <a:srgbClr val="002060"/>
                </a:solidFill>
                <a:cs typeface="Arial" charset="0"/>
              </a:rPr>
              <a:t>dhe</a:t>
            </a:r>
            <a:r>
              <a:rPr lang="en-US" sz="2800" b="1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Arial" charset="0"/>
              </a:rPr>
              <a:t>përdorimi</a:t>
            </a:r>
            <a:r>
              <a:rPr lang="en-US" sz="2800" b="1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Arial" charset="0"/>
              </a:rPr>
              <a:t>i</a:t>
            </a:r>
            <a:r>
              <a:rPr lang="en-US" sz="2800" b="1" dirty="0">
                <a:solidFill>
                  <a:srgbClr val="002060"/>
                </a:solidFill>
                <a:cs typeface="Arial" charset="0"/>
              </a:rPr>
              <a:t> IA</a:t>
            </a:r>
            <a:br>
              <a:rPr lang="en-US" sz="2800" b="1" dirty="0">
                <a:solidFill>
                  <a:srgbClr val="002060"/>
                </a:solidFill>
                <a:cs typeface="Arial" charset="0"/>
              </a:rPr>
            </a:br>
            <a:endParaRPr lang="en-GB" sz="2800" dirty="0">
              <a:solidFill>
                <a:srgbClr val="002060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6FCFFA0-4917-4D19-865C-084CDC2E4FD5}"/>
              </a:ext>
            </a:extLst>
          </p:cNvPr>
          <p:cNvGrpSpPr/>
          <p:nvPr/>
        </p:nvGrpSpPr>
        <p:grpSpPr>
          <a:xfrm>
            <a:off x="1524000" y="170279"/>
            <a:ext cx="9144000" cy="1028626"/>
            <a:chOff x="0" y="170279"/>
            <a:chExt cx="9144000" cy="1028626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593714C-4F72-4EE8-AC20-23C2D9BDAC16}"/>
                </a:ext>
              </a:extLst>
            </p:cNvPr>
            <p:cNvCxnSpPr/>
            <p:nvPr/>
          </p:nvCxnSpPr>
          <p:spPr>
            <a:xfrm>
              <a:off x="0" y="1198905"/>
              <a:ext cx="9144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FAE4B240-0089-4758-9690-3AFE4E9C64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8251"/>
            <a:stretch/>
          </p:blipFill>
          <p:spPr>
            <a:xfrm>
              <a:off x="3616752" y="170279"/>
              <a:ext cx="1653498" cy="948120"/>
            </a:xfrm>
            <a:prstGeom prst="rect">
              <a:avLst/>
            </a:prstGeom>
            <a:solidFill>
              <a:schemeClr val="bg1"/>
            </a:solidFill>
          </p:spPr>
        </p:pic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32C00E-1FBE-427D-BA97-30F088E34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4F46B9-7CFC-42E3-BF1C-03F7B73D83E7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DF0A861-3951-4219-B506-A4F8BB62DAF8}"/>
              </a:ext>
            </a:extLst>
          </p:cNvPr>
          <p:cNvSpPr/>
          <p:nvPr/>
        </p:nvSpPr>
        <p:spPr>
          <a:xfrm>
            <a:off x="4605556" y="1082288"/>
            <a:ext cx="3020037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W" sz="10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REPUBLIKA E SHQIPËRISË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W" sz="10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AGJENCIA E PROKURIMIT PUBLIK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E36C73B8-2E12-70D3-45CA-E32029D611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1039" y="5255194"/>
            <a:ext cx="8159922" cy="1283727"/>
          </a:xfrm>
        </p:spPr>
        <p:txBody>
          <a:bodyPr>
            <a:normAutofit/>
          </a:bodyPr>
          <a:lstStyle/>
          <a:p>
            <a:pPr marL="814388" indent="-450850">
              <a:spcBef>
                <a:spcPts val="0"/>
              </a:spcBef>
              <a:defRPr/>
            </a:pPr>
            <a:r>
              <a:rPr lang="en-ZW" sz="2000">
                <a:solidFill>
                  <a:srgbClr val="002060"/>
                </a:solidFill>
                <a:cs typeface="Arial" charset="0"/>
              </a:rPr>
              <a:t>Xhoana Ristani,</a:t>
            </a:r>
            <a:endParaRPr lang="en-ZW" sz="2000" dirty="0">
              <a:solidFill>
                <a:srgbClr val="002060"/>
              </a:solidFill>
              <a:cs typeface="Arial" charset="0"/>
            </a:endParaRPr>
          </a:p>
          <a:p>
            <a:pPr marL="814388" indent="-450850">
              <a:spcBef>
                <a:spcPts val="0"/>
              </a:spcBef>
              <a:defRPr/>
            </a:pPr>
            <a:r>
              <a:rPr lang="en-ZW" sz="2000" dirty="0" err="1">
                <a:solidFill>
                  <a:srgbClr val="002060"/>
                </a:solidFill>
                <a:cs typeface="Arial" charset="0"/>
              </a:rPr>
              <a:t>Drejtor</a:t>
            </a:r>
            <a:r>
              <a:rPr lang="en-ZW" sz="2000" dirty="0">
                <a:solidFill>
                  <a:srgbClr val="002060"/>
                </a:solidFill>
                <a:cs typeface="Arial" charset="0"/>
              </a:rPr>
              <a:t>, </a:t>
            </a:r>
            <a:r>
              <a:rPr lang="en-ZW" sz="2000" dirty="0" err="1">
                <a:solidFill>
                  <a:srgbClr val="002060"/>
                </a:solidFill>
                <a:cs typeface="Arial" charset="0"/>
              </a:rPr>
              <a:t>Drejtoria</a:t>
            </a:r>
            <a:r>
              <a:rPr lang="en-ZW" sz="2000" dirty="0">
                <a:solidFill>
                  <a:srgbClr val="002060"/>
                </a:solidFill>
                <a:cs typeface="Arial" charset="0"/>
              </a:rPr>
              <a:t> e </a:t>
            </a:r>
            <a:r>
              <a:rPr lang="en-ZW" sz="2000" dirty="0" err="1">
                <a:solidFill>
                  <a:srgbClr val="002060"/>
                </a:solidFill>
                <a:cs typeface="Arial" charset="0"/>
              </a:rPr>
              <a:t>Zbatimit</a:t>
            </a:r>
            <a:r>
              <a:rPr lang="en-ZW" sz="2000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ZW" sz="2000" dirty="0" err="1">
                <a:solidFill>
                  <a:srgbClr val="002060"/>
                </a:solidFill>
                <a:cs typeface="Arial" charset="0"/>
              </a:rPr>
              <a:t>të</a:t>
            </a:r>
            <a:r>
              <a:rPr lang="en-ZW" sz="2000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ZW" sz="2000" dirty="0" err="1">
                <a:solidFill>
                  <a:srgbClr val="002060"/>
                </a:solidFill>
                <a:cs typeface="Arial" charset="0"/>
              </a:rPr>
              <a:t>Politikave</a:t>
            </a:r>
            <a:r>
              <a:rPr lang="en-ZW" sz="2000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ZW" sz="2000" dirty="0" err="1">
                <a:solidFill>
                  <a:srgbClr val="002060"/>
                </a:solidFill>
                <a:cs typeface="Arial" charset="0"/>
              </a:rPr>
              <a:t>Strategjike</a:t>
            </a:r>
            <a:r>
              <a:rPr lang="en-ZW" sz="2000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ZW" sz="2000" dirty="0" err="1">
                <a:solidFill>
                  <a:srgbClr val="002060"/>
                </a:solidFill>
                <a:cs typeface="Arial" charset="0"/>
              </a:rPr>
              <a:t>dhe</a:t>
            </a:r>
            <a:r>
              <a:rPr lang="en-ZW" sz="2000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ZW" sz="2000" dirty="0" err="1">
                <a:solidFill>
                  <a:srgbClr val="002060"/>
                </a:solidFill>
                <a:cs typeface="Arial" charset="0"/>
              </a:rPr>
              <a:t>Integrimit</a:t>
            </a:r>
            <a:endParaRPr lang="en-ZW" sz="2000" dirty="0">
              <a:solidFill>
                <a:srgbClr val="002060"/>
              </a:solidFill>
              <a:cs typeface="Arial" charset="0"/>
            </a:endParaRPr>
          </a:p>
          <a:p>
            <a:pPr marL="814388" indent="-450850">
              <a:spcBef>
                <a:spcPts val="0"/>
              </a:spcBef>
              <a:defRPr/>
            </a:pPr>
            <a:r>
              <a:rPr lang="en-ZW" sz="2000" dirty="0" err="1">
                <a:solidFill>
                  <a:srgbClr val="002060"/>
                </a:solidFill>
                <a:cs typeface="Arial" charset="0"/>
              </a:rPr>
              <a:t>Agjencia</a:t>
            </a:r>
            <a:r>
              <a:rPr lang="en-ZW" sz="2000" dirty="0">
                <a:solidFill>
                  <a:srgbClr val="002060"/>
                </a:solidFill>
                <a:cs typeface="Arial" charset="0"/>
              </a:rPr>
              <a:t> e </a:t>
            </a:r>
            <a:r>
              <a:rPr lang="en-ZW" sz="2000" dirty="0" err="1">
                <a:solidFill>
                  <a:srgbClr val="002060"/>
                </a:solidFill>
                <a:cs typeface="Arial" charset="0"/>
              </a:rPr>
              <a:t>Prokurimit</a:t>
            </a:r>
            <a:r>
              <a:rPr lang="en-ZW" sz="2000" dirty="0">
                <a:solidFill>
                  <a:srgbClr val="002060"/>
                </a:solidFill>
                <a:cs typeface="Arial" charset="0"/>
              </a:rPr>
              <a:t> Publik</a:t>
            </a:r>
          </a:p>
          <a:p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8380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F955CAE2-82F8-4DA3-A4F9-CD0607587596}"/>
              </a:ext>
            </a:extLst>
          </p:cNvPr>
          <p:cNvGrpSpPr/>
          <p:nvPr/>
        </p:nvGrpSpPr>
        <p:grpSpPr>
          <a:xfrm>
            <a:off x="1524000" y="170279"/>
            <a:ext cx="9144000" cy="1028626"/>
            <a:chOff x="0" y="170279"/>
            <a:chExt cx="9144000" cy="1028626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73FD52D-B20A-4013-A784-6141D7934864}"/>
                </a:ext>
              </a:extLst>
            </p:cNvPr>
            <p:cNvCxnSpPr/>
            <p:nvPr/>
          </p:nvCxnSpPr>
          <p:spPr>
            <a:xfrm>
              <a:off x="0" y="1198905"/>
              <a:ext cx="9144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E8ABB4F-8492-4EC4-ADA6-7C7D5CBA21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8251"/>
            <a:stretch/>
          </p:blipFill>
          <p:spPr>
            <a:xfrm>
              <a:off x="3616752" y="170279"/>
              <a:ext cx="1653498" cy="948119"/>
            </a:xfrm>
            <a:prstGeom prst="rect">
              <a:avLst/>
            </a:prstGeom>
            <a:solidFill>
              <a:schemeClr val="bg1"/>
            </a:solidFill>
          </p:spPr>
        </p:pic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282A5A-BB85-442A-8BF5-6EFAF6819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818B8-0CA5-4CEA-99E7-662A460060A5}" type="slidenum">
              <a:rPr lang="en-GB" smtClean="0"/>
              <a:t>10</a:t>
            </a:fld>
            <a:endParaRPr lang="en-GB"/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ABA53752-E108-F60C-4F96-403194AA55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3991" y="2744620"/>
            <a:ext cx="5334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Faleminderit</a:t>
            </a:r>
            <a:r>
              <a:rPr kumimoji="0" lang="sr-Latn-CS" sz="2800" b="0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CS" sz="2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A3259FD-A253-8AA9-9A1F-936A5CE5519A}"/>
              </a:ext>
            </a:extLst>
          </p:cNvPr>
          <p:cNvSpPr/>
          <p:nvPr/>
        </p:nvSpPr>
        <p:spPr>
          <a:xfrm>
            <a:off x="4585981" y="1118398"/>
            <a:ext cx="3020037" cy="400110"/>
          </a:xfrm>
          <a:prstGeom prst="rect">
            <a:avLst/>
          </a:prstGeom>
          <a:solidFill>
            <a:sysClr val="window" lastClr="FFFFFF"/>
          </a:solidFill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W" sz="1000" b="1" i="0" u="none" strike="noStrike" kern="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REPUBLIKA E SHQIPËRISË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W" sz="1000" b="1" i="0" u="none" strike="noStrike" kern="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AGJENCIA E PROKURIMIT PUBLIK</a:t>
            </a:r>
            <a:endParaRPr kumimoji="0" lang="en-GB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8054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16236F3-15CC-4902-A712-7BAAB115FE4F}"/>
              </a:ext>
            </a:extLst>
          </p:cNvPr>
          <p:cNvSpPr txBox="1">
            <a:spLocks/>
          </p:cNvSpPr>
          <p:nvPr/>
        </p:nvSpPr>
        <p:spPr bwMode="auto">
          <a:xfrm>
            <a:off x="838200" y="1984959"/>
            <a:ext cx="10624456" cy="4596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SzPct val="120000"/>
              <a:buFont typeface="Arial" pitchFamily="34" charset="0"/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-"/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marR="0" lvl="2" indent="-28575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I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gjithë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komunikimi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dhe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shkëmbimi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informacionit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në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zbatim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të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këtij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ligji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kryhet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duke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përdorur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mjete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elektronike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të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komunikimit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. (Neni 17 (1)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LPP-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së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).</a:t>
            </a:r>
          </a:p>
          <a:p>
            <a:pPr marL="285750" marR="0" lvl="2" indent="-28575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Njoftimet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procedurave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të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prokurimit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sipas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këtij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ligji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publikohen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në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përputhje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me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afatet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kohore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të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përcaktuara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në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këtë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ligj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në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sistemin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prokurimit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elektronik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dhe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në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formë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të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përmbledhur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në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Buletinin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Njoftimeve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Publike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cili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përgatitet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dhe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publikohet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në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mënyrë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periodike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(Neni 56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LPP-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së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dhe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Neni 5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Rregullave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të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PP).</a:t>
            </a:r>
          </a:p>
          <a:p>
            <a:pPr marL="285750" marR="0" lvl="2" indent="-28575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Autoriteti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ose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enti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kontraktor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gjatë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hartimit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të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dokumenteve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të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tenderit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përdor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dokumentet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standarde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siç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përcaktohet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në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rregullat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prokurimit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publik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dhe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vë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ato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në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dispozicion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në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mënyrë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elektronike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pa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pagesë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. (Neni 74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LPP-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së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dhe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Neni 14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Rregullave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të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PP-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së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).</a:t>
            </a:r>
          </a:p>
          <a:p>
            <a:pPr marL="285750" marR="0" lvl="2" indent="-28575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Dorëzimi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ofertave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bëhet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në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një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nga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mënyrat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mëposhtme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ofertat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dorëzohen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në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mënyrë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elektronike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siç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përcaktohet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në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aktet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nënligjore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ose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ofertat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dorëzohen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me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shkrim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nëse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një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gjë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tillë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parashikohet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në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aktet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nënligjore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personalisht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ose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me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postë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në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zarf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të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nënshkruar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dhe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të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vulosur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(Neni 89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LPP-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së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).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  <a:p>
            <a:pPr marL="285750" marR="0" lvl="2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endParaRPr kumimoji="0" lang="en-IE" sz="1800" b="0" i="0" u="none" strike="noStrike" kern="1200" cap="none" spc="0" normalizeH="0" baseline="0" noProof="0" dirty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2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955CAE2-82F8-4DA3-A4F9-CD0607587596}"/>
              </a:ext>
            </a:extLst>
          </p:cNvPr>
          <p:cNvGrpSpPr/>
          <p:nvPr/>
        </p:nvGrpSpPr>
        <p:grpSpPr>
          <a:xfrm>
            <a:off x="1524000" y="170279"/>
            <a:ext cx="9144000" cy="1028626"/>
            <a:chOff x="0" y="170279"/>
            <a:chExt cx="9144000" cy="1028626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73FD52D-B20A-4013-A784-6141D7934864}"/>
                </a:ext>
              </a:extLst>
            </p:cNvPr>
            <p:cNvCxnSpPr/>
            <p:nvPr/>
          </p:nvCxnSpPr>
          <p:spPr>
            <a:xfrm>
              <a:off x="0" y="1198905"/>
              <a:ext cx="9144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E8ABB4F-8492-4EC4-ADA6-7C7D5CBA21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8251"/>
            <a:stretch/>
          </p:blipFill>
          <p:spPr>
            <a:xfrm>
              <a:off x="3616753" y="170279"/>
              <a:ext cx="1653498" cy="948119"/>
            </a:xfrm>
            <a:prstGeom prst="rect">
              <a:avLst/>
            </a:prstGeom>
            <a:solidFill>
              <a:schemeClr val="bg1"/>
            </a:solidFill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0D5C7EF-8A71-03D3-CF2E-0F71BFBDFC6F}"/>
              </a:ext>
            </a:extLst>
          </p:cNvPr>
          <p:cNvSpPr txBox="1">
            <a:spLocks/>
          </p:cNvSpPr>
          <p:nvPr/>
        </p:nvSpPr>
        <p:spPr bwMode="auto">
          <a:xfrm>
            <a:off x="783772" y="1340597"/>
            <a:ext cx="10067109" cy="6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358775" marR="0" lvl="0" indent="-3587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Arial" charset="0"/>
              </a:rPr>
              <a:t>     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Arial" charset="0"/>
              </a:rPr>
              <a:t>Dispozitat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Arial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Arial" charset="0"/>
              </a:rPr>
              <a:t>ligjore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Arial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Arial" charset="0"/>
              </a:rPr>
              <a:t>për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Arial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Arial" charset="0"/>
              </a:rPr>
              <a:t>prokurimin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Arial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Arial" charset="0"/>
              </a:rPr>
              <a:t>elektronik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 Light" panose="020F0302020204030204"/>
              <a:ea typeface="+mj-ea"/>
              <a:cs typeface="Arial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0AC29D-211A-4D74-92B4-EBC4655D3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5818B8-0CA5-4CEA-99E7-662A460060A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50738C5-B6CA-2536-2F9A-38F30CAC28C2}"/>
              </a:ext>
            </a:extLst>
          </p:cNvPr>
          <p:cNvSpPr/>
          <p:nvPr/>
        </p:nvSpPr>
        <p:spPr>
          <a:xfrm>
            <a:off x="4605556" y="1082288"/>
            <a:ext cx="3020037" cy="400110"/>
          </a:xfrm>
          <a:prstGeom prst="rect">
            <a:avLst/>
          </a:prstGeom>
          <a:solidFill>
            <a:sysClr val="window" lastClr="FFFFFF"/>
          </a:solidFill>
        </p:spPr>
        <p:txBody>
          <a:bodyPr wrap="square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W" sz="1000" b="1" i="0" u="none" strike="noStrike" kern="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charset="0"/>
              </a:rPr>
              <a:t>REPUBLIKA E SHQIPËRISË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W" sz="1000" b="1" i="0" u="none" strike="noStrike" kern="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charset="0"/>
              </a:rPr>
              <a:t>AGJENCIA E PROKURIMIT PUBLIK</a:t>
            </a:r>
            <a:endParaRPr kumimoji="0" lang="en-GB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78523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16236F3-15CC-4902-A712-7BAAB115FE4F}"/>
              </a:ext>
            </a:extLst>
          </p:cNvPr>
          <p:cNvSpPr txBox="1">
            <a:spLocks/>
          </p:cNvSpPr>
          <p:nvPr/>
        </p:nvSpPr>
        <p:spPr bwMode="auto">
          <a:xfrm>
            <a:off x="792481" y="2090369"/>
            <a:ext cx="10624456" cy="4371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SzPct val="120000"/>
              <a:buFont typeface="Arial" pitchFamily="34" charset="0"/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-"/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2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  <a:p>
            <a:pPr marL="285750" marR="0" lvl="2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endParaRPr kumimoji="0" lang="en-IE" sz="1800" b="0" i="0" u="none" strike="noStrike" kern="1200" cap="none" spc="0" normalizeH="0" baseline="0" noProof="0" dirty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2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955CAE2-82F8-4DA3-A4F9-CD0607587596}"/>
              </a:ext>
            </a:extLst>
          </p:cNvPr>
          <p:cNvGrpSpPr/>
          <p:nvPr/>
        </p:nvGrpSpPr>
        <p:grpSpPr>
          <a:xfrm>
            <a:off x="1524000" y="170279"/>
            <a:ext cx="9144000" cy="1028626"/>
            <a:chOff x="0" y="170279"/>
            <a:chExt cx="9144000" cy="1028626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73FD52D-B20A-4013-A784-6141D7934864}"/>
                </a:ext>
              </a:extLst>
            </p:cNvPr>
            <p:cNvCxnSpPr/>
            <p:nvPr/>
          </p:nvCxnSpPr>
          <p:spPr>
            <a:xfrm>
              <a:off x="0" y="1198905"/>
              <a:ext cx="9144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E8ABB4F-8492-4EC4-ADA6-7C7D5CBA21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8251"/>
            <a:stretch/>
          </p:blipFill>
          <p:spPr>
            <a:xfrm>
              <a:off x="3616752" y="170279"/>
              <a:ext cx="1653498" cy="948119"/>
            </a:xfrm>
            <a:prstGeom prst="rect">
              <a:avLst/>
            </a:prstGeom>
            <a:solidFill>
              <a:schemeClr val="bg1"/>
            </a:solidFill>
          </p:spPr>
        </p:pic>
      </p:grpSp>
      <p:graphicFrame>
        <p:nvGraphicFramePr>
          <p:cNvPr id="11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9990166"/>
              </p:ext>
            </p:extLst>
          </p:nvPr>
        </p:nvGraphicFramePr>
        <p:xfrm>
          <a:off x="1247408" y="2089265"/>
          <a:ext cx="9440186" cy="43724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6572D458-82F5-1ABE-F8B2-8A150CA6115E}"/>
              </a:ext>
            </a:extLst>
          </p:cNvPr>
          <p:cNvSpPr txBox="1">
            <a:spLocks/>
          </p:cNvSpPr>
          <p:nvPr/>
        </p:nvSpPr>
        <p:spPr bwMode="auto">
          <a:xfrm>
            <a:off x="1001284" y="1328509"/>
            <a:ext cx="10067109" cy="6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358775" marR="0" lvl="0" indent="-3587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Arial" charset="0"/>
              </a:rPr>
              <a:t>       </a:t>
            </a:r>
            <a:r>
              <a:rPr lang="en-US" sz="2800" dirty="0" err="1">
                <a:solidFill>
                  <a:srgbClr val="4472C4">
                    <a:lumMod val="50000"/>
                  </a:srgbClr>
                </a:solidFill>
                <a:latin typeface="Calibri Light" panose="020F0302020204030204"/>
                <a:cs typeface="Arial" charset="0"/>
              </a:rPr>
              <a:t>Prokurimi</a:t>
            </a: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Calibri Light" panose="020F0302020204030204"/>
                <a:cs typeface="Arial" charset="0"/>
              </a:rPr>
              <a:t> </a:t>
            </a:r>
            <a:r>
              <a:rPr lang="en-US" sz="2800" dirty="0" err="1">
                <a:solidFill>
                  <a:srgbClr val="4472C4">
                    <a:lumMod val="50000"/>
                  </a:srgbClr>
                </a:solidFill>
                <a:latin typeface="Calibri Light" panose="020F0302020204030204"/>
                <a:cs typeface="Arial" charset="0"/>
              </a:rPr>
              <a:t>elektronik</a:t>
            </a: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Calibri Light" panose="020F0302020204030204"/>
                <a:cs typeface="Arial" charset="0"/>
              </a:rPr>
              <a:t> </a:t>
            </a:r>
            <a:r>
              <a:rPr lang="en-US" sz="2800" dirty="0" err="1">
                <a:solidFill>
                  <a:srgbClr val="4472C4">
                    <a:lumMod val="50000"/>
                  </a:srgbClr>
                </a:solidFill>
                <a:latin typeface="Calibri Light" panose="020F0302020204030204"/>
                <a:cs typeface="Arial" charset="0"/>
              </a:rPr>
              <a:t>në</a:t>
            </a: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Calibri Light" panose="020F0302020204030204"/>
                <a:cs typeface="Arial" charset="0"/>
              </a:rPr>
              <a:t> </a:t>
            </a:r>
            <a:r>
              <a:rPr lang="en-US" sz="2800" dirty="0" err="1">
                <a:solidFill>
                  <a:srgbClr val="4472C4">
                    <a:lumMod val="50000"/>
                  </a:srgbClr>
                </a:solidFill>
                <a:latin typeface="Calibri Light" panose="020F0302020204030204"/>
                <a:cs typeface="Arial" charset="0"/>
              </a:rPr>
              <a:t>vite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 Light" panose="020F0302020204030204"/>
              <a:ea typeface="+mj-ea"/>
              <a:cs typeface="Arial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D8EA608-3600-41F9-9A12-64CC4FE10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5818B8-0CA5-4CEA-99E7-662A460060A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01655C8-0D9B-B6E1-C26B-A0AB3F730391}"/>
              </a:ext>
            </a:extLst>
          </p:cNvPr>
          <p:cNvSpPr/>
          <p:nvPr/>
        </p:nvSpPr>
        <p:spPr>
          <a:xfrm>
            <a:off x="4605556" y="1082288"/>
            <a:ext cx="3020037" cy="400110"/>
          </a:xfrm>
          <a:prstGeom prst="rect">
            <a:avLst/>
          </a:prstGeom>
          <a:solidFill>
            <a:sysClr val="window" lastClr="FFFFFF"/>
          </a:solidFill>
        </p:spPr>
        <p:txBody>
          <a:bodyPr wrap="square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W" sz="1000" b="1" i="0" u="none" strike="noStrike" kern="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charset="0"/>
              </a:rPr>
              <a:t>REPUBLIKA E SHQIPËRISË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W" sz="1000" b="1" i="0" u="none" strike="noStrike" kern="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charset="0"/>
              </a:rPr>
              <a:t>AGJENCIA E PROKURIMIT PUBLIK</a:t>
            </a:r>
            <a:endParaRPr kumimoji="0" lang="en-GB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575329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F955CAE2-82F8-4DA3-A4F9-CD0607587596}"/>
              </a:ext>
            </a:extLst>
          </p:cNvPr>
          <p:cNvGrpSpPr/>
          <p:nvPr/>
        </p:nvGrpSpPr>
        <p:grpSpPr>
          <a:xfrm>
            <a:off x="1524000" y="170279"/>
            <a:ext cx="9144000" cy="1028626"/>
            <a:chOff x="0" y="170279"/>
            <a:chExt cx="9144000" cy="1028626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73FD52D-B20A-4013-A784-6141D7934864}"/>
                </a:ext>
              </a:extLst>
            </p:cNvPr>
            <p:cNvCxnSpPr/>
            <p:nvPr/>
          </p:nvCxnSpPr>
          <p:spPr>
            <a:xfrm>
              <a:off x="0" y="1198905"/>
              <a:ext cx="9144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E8ABB4F-8492-4EC4-ADA6-7C7D5CBA21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8251"/>
            <a:stretch/>
          </p:blipFill>
          <p:spPr>
            <a:xfrm>
              <a:off x="3616753" y="170279"/>
              <a:ext cx="1653498" cy="948119"/>
            </a:xfrm>
            <a:prstGeom prst="rect">
              <a:avLst/>
            </a:prstGeom>
            <a:solidFill>
              <a:schemeClr val="bg1"/>
            </a:solidFill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0D5C7EF-8A71-03D3-CF2E-0F71BFBDFC6F}"/>
              </a:ext>
            </a:extLst>
          </p:cNvPr>
          <p:cNvSpPr txBox="1">
            <a:spLocks/>
          </p:cNvSpPr>
          <p:nvPr/>
        </p:nvSpPr>
        <p:spPr bwMode="auto">
          <a:xfrm>
            <a:off x="600891" y="1279106"/>
            <a:ext cx="10067109" cy="6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lvl="0" algn="ctr"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Arial" charset="0"/>
              </a:rPr>
              <a:t>       </a:t>
            </a:r>
            <a:r>
              <a:rPr kumimoji="0" lang="en-US" sz="2800" b="1" i="0" u="none" strike="noStrike" kern="1200" cap="none" spc="0" normalizeH="0" baseline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Arial" charset="0"/>
              </a:rPr>
              <a:t>Sistemi</a:t>
            </a:r>
            <a:r>
              <a:rPr kumimoji="0" lang="en-US" sz="2800" b="1" i="0" u="none" strike="noStrike" kern="1200" cap="none" spc="0" normalizeH="0" baseline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Arial" charset="0"/>
              </a:rPr>
              <a:t> </a:t>
            </a:r>
            <a:r>
              <a:rPr lang="en-US" sz="2800" dirty="0" err="1">
                <a:solidFill>
                  <a:srgbClr val="4472C4">
                    <a:lumMod val="50000"/>
                  </a:srgbClr>
                </a:solidFill>
                <a:latin typeface="Calibri Light" panose="020F0302020204030204"/>
                <a:cs typeface="Arial" charset="0"/>
              </a:rPr>
              <a:t>i</a:t>
            </a: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Calibri Light" panose="020F0302020204030204"/>
                <a:cs typeface="Arial" charset="0"/>
              </a:rPr>
              <a:t> </a:t>
            </a:r>
            <a:r>
              <a:rPr lang="en-US" sz="2800" dirty="0" err="1">
                <a:solidFill>
                  <a:srgbClr val="4472C4">
                    <a:lumMod val="50000"/>
                  </a:srgbClr>
                </a:solidFill>
                <a:latin typeface="Calibri Light" panose="020F0302020204030204"/>
                <a:cs typeface="Arial" charset="0"/>
              </a:rPr>
              <a:t>Prokurimit</a:t>
            </a: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Calibri Light" panose="020F0302020204030204"/>
                <a:cs typeface="Arial" charset="0"/>
              </a:rPr>
              <a:t> Elektronik</a:t>
            </a:r>
            <a:endParaRPr lang="en-US" sz="2800" dirty="0">
              <a:solidFill>
                <a:srgbClr val="4472C4">
                  <a:lumMod val="50000"/>
                </a:srgbClr>
              </a:solidFill>
              <a:cs typeface="Arial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0AC29D-211A-4D74-92B4-EBC4655D3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818B8-0CA5-4CEA-99E7-662A460060A5}" type="slidenum">
              <a:rPr lang="en-GB" smtClean="0"/>
              <a:t>4</a:t>
            </a:fld>
            <a:endParaRPr lang="en-GB"/>
          </a:p>
        </p:txBody>
      </p:sp>
      <p:pic>
        <p:nvPicPr>
          <p:cNvPr id="16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015" y="1794047"/>
            <a:ext cx="9507649" cy="4744865"/>
          </a:xfrm>
        </p:spPr>
      </p:pic>
      <p:sp>
        <p:nvSpPr>
          <p:cNvPr id="17" name="Oval 16"/>
          <p:cNvSpPr/>
          <p:nvPr/>
        </p:nvSpPr>
        <p:spPr>
          <a:xfrm>
            <a:off x="10222844" y="1590755"/>
            <a:ext cx="1889886" cy="785003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b="1" dirty="0">
                <a:solidFill>
                  <a:prstClr val="white"/>
                </a:solidFill>
                <a:latin typeface="Calibri" panose="020F0502020204030204"/>
              </a:rPr>
              <a:t>Informacion </a:t>
            </a:r>
            <a:r>
              <a:rPr lang="en-US" b="1" dirty="0">
                <a:solidFill>
                  <a:prstClr val="white"/>
                </a:solidFill>
              </a:rPr>
              <a:t>pa </a:t>
            </a:r>
            <a:r>
              <a:rPr lang="en-US" b="1" dirty="0" err="1">
                <a:solidFill>
                  <a:prstClr val="white"/>
                </a:solidFill>
              </a:rPr>
              <a:t>pagesë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10222844" y="3188549"/>
            <a:ext cx="1656272" cy="7850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b="1" dirty="0">
                <a:solidFill>
                  <a:prstClr val="white"/>
                </a:solidFill>
                <a:latin typeface="Calibri" panose="020F0502020204030204"/>
              </a:rPr>
              <a:t>Akses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b="1" dirty="0">
                <a:solidFill>
                  <a:prstClr val="white"/>
                </a:solidFill>
              </a:rPr>
              <a:t>pa </a:t>
            </a:r>
            <a:r>
              <a:rPr lang="en-US" b="1" dirty="0" err="1">
                <a:solidFill>
                  <a:prstClr val="white"/>
                </a:solidFill>
              </a:rPr>
              <a:t>pagesë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9843721" y="4585529"/>
            <a:ext cx="1889886" cy="78500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b="1" dirty="0">
                <a:solidFill>
                  <a:prstClr val="white"/>
                </a:solidFill>
              </a:rPr>
              <a:t>Ofertim pa </a:t>
            </a:r>
            <a:r>
              <a:rPr lang="en-US" b="1" dirty="0" err="1">
                <a:solidFill>
                  <a:prstClr val="white"/>
                </a:solidFill>
              </a:rPr>
              <a:t>pagesë</a:t>
            </a:r>
            <a:r>
              <a:rPr lang="en-US" b="1" dirty="0">
                <a:solidFill>
                  <a:prstClr val="white"/>
                </a:solidFill>
              </a:rPr>
              <a:t>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44366" y="5875404"/>
            <a:ext cx="113347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SPE </a:t>
            </a:r>
            <a:r>
              <a:rPr lang="en-US" dirty="0" err="1"/>
              <a:t>ndodhet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faqejn</a:t>
            </a:r>
            <a:r>
              <a:rPr lang="en-US" dirty="0"/>
              <a:t> </a:t>
            </a:r>
            <a:r>
              <a:rPr lang="en-US" dirty="0" err="1"/>
              <a:t>zyrtare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APP-</a:t>
            </a:r>
            <a:r>
              <a:rPr lang="en-US" dirty="0" err="1"/>
              <a:t>së</a:t>
            </a:r>
            <a:r>
              <a:rPr lang="en-US" dirty="0"/>
              <a:t>: </a:t>
            </a:r>
            <a:r>
              <a:rPr lang="en-US" dirty="0">
                <a:hlinkClick r:id="rId4"/>
              </a:rPr>
              <a:t>https://www.app.gov.al</a:t>
            </a:r>
            <a:r>
              <a:rPr lang="en-US" dirty="0"/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8D6DFF8-75D7-7869-A126-C2DBD01F1817}"/>
              </a:ext>
            </a:extLst>
          </p:cNvPr>
          <p:cNvSpPr/>
          <p:nvPr/>
        </p:nvSpPr>
        <p:spPr>
          <a:xfrm>
            <a:off x="4605556" y="1082288"/>
            <a:ext cx="3020037" cy="400110"/>
          </a:xfrm>
          <a:prstGeom prst="rect">
            <a:avLst/>
          </a:prstGeom>
          <a:solidFill>
            <a:sysClr val="window" lastClr="FFFFFF"/>
          </a:solidFill>
        </p:spPr>
        <p:txBody>
          <a:bodyPr wrap="square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W" sz="1000" b="1" i="0" u="none" strike="noStrike" kern="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charset="0"/>
              </a:rPr>
              <a:t>REPUBLIKA E SHQIPËRISË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W" sz="1000" b="1" i="0" u="none" strike="noStrike" kern="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charset="0"/>
              </a:rPr>
              <a:t>AGJENCIA E PROKURIMIT PUBLIK</a:t>
            </a:r>
            <a:endParaRPr kumimoji="0" lang="en-GB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764349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F955CAE2-82F8-4DA3-A4F9-CD0607587596}"/>
              </a:ext>
            </a:extLst>
          </p:cNvPr>
          <p:cNvGrpSpPr/>
          <p:nvPr/>
        </p:nvGrpSpPr>
        <p:grpSpPr>
          <a:xfrm>
            <a:off x="1524000" y="170279"/>
            <a:ext cx="9144000" cy="1028626"/>
            <a:chOff x="0" y="170279"/>
            <a:chExt cx="9144000" cy="1028626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73FD52D-B20A-4013-A784-6141D7934864}"/>
                </a:ext>
              </a:extLst>
            </p:cNvPr>
            <p:cNvCxnSpPr/>
            <p:nvPr/>
          </p:nvCxnSpPr>
          <p:spPr>
            <a:xfrm>
              <a:off x="0" y="1198905"/>
              <a:ext cx="9144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E8ABB4F-8492-4EC4-ADA6-7C7D5CBA21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8251"/>
            <a:stretch/>
          </p:blipFill>
          <p:spPr>
            <a:xfrm>
              <a:off x="3616752" y="170279"/>
              <a:ext cx="1653498" cy="948119"/>
            </a:xfrm>
            <a:prstGeom prst="rect">
              <a:avLst/>
            </a:prstGeom>
            <a:solidFill>
              <a:schemeClr val="bg1"/>
            </a:solidFill>
          </p:spPr>
        </p:pic>
      </p:grpSp>
      <p:graphicFrame>
        <p:nvGraphicFramePr>
          <p:cNvPr id="18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9973231"/>
              </p:ext>
            </p:extLst>
          </p:nvPr>
        </p:nvGraphicFramePr>
        <p:xfrm>
          <a:off x="2154799" y="1901215"/>
          <a:ext cx="9409128" cy="46376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A9F0E6BE-EFF0-F6A4-9814-22C7CBCDF601}"/>
              </a:ext>
            </a:extLst>
          </p:cNvPr>
          <p:cNvSpPr txBox="1">
            <a:spLocks/>
          </p:cNvSpPr>
          <p:nvPr/>
        </p:nvSpPr>
        <p:spPr bwMode="auto">
          <a:xfrm>
            <a:off x="772293" y="1279413"/>
            <a:ext cx="10067109" cy="6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358775" marR="0" lvl="0" indent="-3587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Arial" charset="0"/>
              </a:rPr>
              <a:t>       </a:t>
            </a:r>
            <a:r>
              <a:rPr lang="en-US" sz="2800" dirty="0" err="1">
                <a:solidFill>
                  <a:srgbClr val="4472C4">
                    <a:lumMod val="50000"/>
                  </a:srgbClr>
                </a:solidFill>
                <a:latin typeface="Calibri Light" panose="020F0302020204030204"/>
                <a:cs typeface="Arial" charset="0"/>
              </a:rPr>
              <a:t>Përmbajtja</a:t>
            </a: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Calibri Light" panose="020F0302020204030204"/>
                <a:cs typeface="Arial" charset="0"/>
              </a:rPr>
              <a:t> e </a:t>
            </a:r>
            <a:r>
              <a:rPr lang="en-US" sz="2800" dirty="0" err="1">
                <a:solidFill>
                  <a:srgbClr val="4472C4">
                    <a:lumMod val="50000"/>
                  </a:srgbClr>
                </a:solidFill>
                <a:latin typeface="Calibri Light" panose="020F0302020204030204"/>
                <a:cs typeface="Arial" charset="0"/>
              </a:rPr>
              <a:t>faqjes</a:t>
            </a: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Calibri Light" panose="020F0302020204030204"/>
                <a:cs typeface="Arial" charset="0"/>
              </a:rPr>
              <a:t> </a:t>
            </a:r>
            <a:r>
              <a:rPr lang="en-US" sz="2800" dirty="0" err="1">
                <a:solidFill>
                  <a:srgbClr val="4472C4">
                    <a:lumMod val="50000"/>
                  </a:srgbClr>
                </a:solidFill>
                <a:latin typeface="Calibri Light" panose="020F0302020204030204"/>
                <a:cs typeface="Arial" charset="0"/>
              </a:rPr>
              <a:t>së</a:t>
            </a: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Calibri Light" panose="020F0302020204030204"/>
                <a:cs typeface="Arial" charset="0"/>
              </a:rPr>
              <a:t> APP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 Light" panose="020F0302020204030204"/>
              <a:ea typeface="+mj-ea"/>
              <a:cs typeface="Arial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A0D88A-C8A3-4C62-A12C-C43AD9E1F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5818B8-0CA5-4CEA-99E7-662A460060A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5B0F85F-D088-3346-A31B-47FD303144DE}"/>
              </a:ext>
            </a:extLst>
          </p:cNvPr>
          <p:cNvSpPr/>
          <p:nvPr/>
        </p:nvSpPr>
        <p:spPr>
          <a:xfrm>
            <a:off x="4605556" y="1082288"/>
            <a:ext cx="3020037" cy="400110"/>
          </a:xfrm>
          <a:prstGeom prst="rect">
            <a:avLst/>
          </a:prstGeom>
          <a:solidFill>
            <a:sysClr val="window" lastClr="FFFFFF"/>
          </a:solidFill>
        </p:spPr>
        <p:txBody>
          <a:bodyPr wrap="square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W" sz="1000" b="1" i="0" u="none" strike="noStrike" kern="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charset="0"/>
              </a:rPr>
              <a:t>REPUBLIKA E SHQIPËRISË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W" sz="1000" b="1" i="0" u="none" strike="noStrike" kern="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charset="0"/>
              </a:rPr>
              <a:t>AGJENCIA E PROKURIMIT PUBLIK</a:t>
            </a:r>
            <a:endParaRPr kumimoji="0" lang="en-GB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514980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12CA0A-19E8-4F26-F20A-74E0F555DA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9221F87D-A0B0-106D-9FE2-4088DB1D06BD}"/>
              </a:ext>
            </a:extLst>
          </p:cNvPr>
          <p:cNvGrpSpPr/>
          <p:nvPr/>
        </p:nvGrpSpPr>
        <p:grpSpPr>
          <a:xfrm>
            <a:off x="1524000" y="170279"/>
            <a:ext cx="9144000" cy="1028626"/>
            <a:chOff x="0" y="170279"/>
            <a:chExt cx="9144000" cy="1028626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D97A07D-BBFC-052A-214D-C7E3465CC90F}"/>
                </a:ext>
              </a:extLst>
            </p:cNvPr>
            <p:cNvCxnSpPr/>
            <p:nvPr/>
          </p:nvCxnSpPr>
          <p:spPr>
            <a:xfrm>
              <a:off x="0" y="1198905"/>
              <a:ext cx="9144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C51A218-2155-800C-C57C-D092C8B016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8251"/>
            <a:stretch/>
          </p:blipFill>
          <p:spPr>
            <a:xfrm>
              <a:off x="3616752" y="170279"/>
              <a:ext cx="1653498" cy="948119"/>
            </a:xfrm>
            <a:prstGeom prst="rect">
              <a:avLst/>
            </a:prstGeom>
            <a:solidFill>
              <a:schemeClr val="bg1"/>
            </a:solidFill>
          </p:spPr>
        </p:pic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C39C4A2-4AC3-216C-EB23-53B80E05B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5818B8-0CA5-4CEA-99E7-662A460060A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4AB53F-CE30-8551-5F54-700655EFAF2F}"/>
              </a:ext>
            </a:extLst>
          </p:cNvPr>
          <p:cNvSpPr/>
          <p:nvPr/>
        </p:nvSpPr>
        <p:spPr>
          <a:xfrm>
            <a:off x="592717" y="2950306"/>
            <a:ext cx="1088424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ctr">
              <a:defRPr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SISTEMI I PROKURIMIT PUBLIK ME FUNKSIONE TË INTELIGJENCËS ARTIFICIALE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2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2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2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2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2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</a:p>
          <a:p>
            <a:pPr marL="0" marR="0" lvl="2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6101358-5AC5-6E04-75FE-082D2727AAA3}"/>
              </a:ext>
            </a:extLst>
          </p:cNvPr>
          <p:cNvSpPr/>
          <p:nvPr/>
        </p:nvSpPr>
        <p:spPr>
          <a:xfrm>
            <a:off x="4605556" y="1082288"/>
            <a:ext cx="3020037" cy="400110"/>
          </a:xfrm>
          <a:prstGeom prst="rect">
            <a:avLst/>
          </a:prstGeom>
          <a:solidFill>
            <a:sysClr val="window" lastClr="FFFFFF"/>
          </a:solidFill>
        </p:spPr>
        <p:txBody>
          <a:bodyPr wrap="square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W" sz="1000" b="1" i="0" u="none" strike="noStrike" kern="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charset="0"/>
              </a:rPr>
              <a:t>REPUBLIKA E SHQIPËRISË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W" sz="1000" b="1" i="0" u="none" strike="noStrike" kern="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charset="0"/>
              </a:rPr>
              <a:t>AGJENCIA E PROKURIMIT PUBLIK</a:t>
            </a:r>
            <a:endParaRPr kumimoji="0" lang="en-GB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36396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E41CF0-2D4F-6899-8074-B8A3A07435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DDD0E3-2CAD-026C-67B9-DEEB6781F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818B8-0CA5-4CEA-99E7-662A460060A5}" type="slidenum">
              <a:rPr lang="en-GB" smtClean="0"/>
              <a:t>7</a:t>
            </a:fld>
            <a:endParaRPr lang="en-GB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9CE6B3A-7A0D-DCE3-A42E-CDE2C9DFFAE3}"/>
              </a:ext>
            </a:extLst>
          </p:cNvPr>
          <p:cNvGrpSpPr/>
          <p:nvPr/>
        </p:nvGrpSpPr>
        <p:grpSpPr>
          <a:xfrm>
            <a:off x="1524000" y="316928"/>
            <a:ext cx="9144000" cy="1028626"/>
            <a:chOff x="0" y="170279"/>
            <a:chExt cx="9144000" cy="1028626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617E88DC-0E92-E676-4EBB-52105C3FABA0}"/>
                </a:ext>
              </a:extLst>
            </p:cNvPr>
            <p:cNvCxnSpPr/>
            <p:nvPr/>
          </p:nvCxnSpPr>
          <p:spPr>
            <a:xfrm>
              <a:off x="0" y="1198905"/>
              <a:ext cx="9144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C36A114-5809-D38E-810F-197B5EBED9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8251"/>
            <a:stretch/>
          </p:blipFill>
          <p:spPr>
            <a:xfrm>
              <a:off x="3616752" y="170279"/>
              <a:ext cx="1653498" cy="948119"/>
            </a:xfrm>
            <a:prstGeom prst="rect">
              <a:avLst/>
            </a:prstGeom>
            <a:solidFill>
              <a:schemeClr val="bg1"/>
            </a:solidFill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5BD7EC9C-B0C5-AD83-919D-D7D89B15ED92}"/>
              </a:ext>
            </a:extLst>
          </p:cNvPr>
          <p:cNvSpPr txBox="1"/>
          <p:nvPr/>
        </p:nvSpPr>
        <p:spPr>
          <a:xfrm>
            <a:off x="888276" y="2549487"/>
            <a:ext cx="2684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solidFill>
                  <a:srgbClr val="4472C4">
                    <a:lumMod val="50000"/>
                  </a:srgbClr>
                </a:solidFill>
              </a:rPr>
              <a:t>Parashikimet</a:t>
            </a:r>
            <a:r>
              <a:rPr lang="en-GB" dirty="0">
                <a:solidFill>
                  <a:srgbClr val="4472C4">
                    <a:lumMod val="50000"/>
                  </a:srgbClr>
                </a:solidFill>
              </a:rPr>
              <a:t> </a:t>
            </a:r>
            <a:r>
              <a:rPr lang="en-GB" dirty="0" err="1">
                <a:solidFill>
                  <a:srgbClr val="4472C4">
                    <a:lumMod val="50000"/>
                  </a:srgbClr>
                </a:solidFill>
              </a:rPr>
              <a:t>ligjore</a:t>
            </a:r>
            <a:r>
              <a:rPr lang="en-GB" dirty="0">
                <a:solidFill>
                  <a:srgbClr val="4472C4">
                    <a:lumMod val="50000"/>
                  </a:srgbClr>
                </a:solidFill>
              </a:rPr>
              <a:t> </a:t>
            </a:r>
            <a:r>
              <a:rPr lang="en-GB" dirty="0" err="1">
                <a:solidFill>
                  <a:srgbClr val="4472C4">
                    <a:lumMod val="50000"/>
                  </a:srgbClr>
                </a:solidFill>
              </a:rPr>
              <a:t>mbi</a:t>
            </a:r>
            <a:r>
              <a:rPr lang="en-GB" dirty="0">
                <a:solidFill>
                  <a:srgbClr val="4472C4">
                    <a:lumMod val="50000"/>
                  </a:srgbClr>
                </a:solidFill>
              </a:rPr>
              <a:t> IA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18810A-49D1-385E-2F42-CA07DCC85154}"/>
              </a:ext>
            </a:extLst>
          </p:cNvPr>
          <p:cNvSpPr txBox="1"/>
          <p:nvPr/>
        </p:nvSpPr>
        <p:spPr>
          <a:xfrm>
            <a:off x="888276" y="3247224"/>
            <a:ext cx="106036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Miratimi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ndryshimeve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Ligjin</a:t>
            </a:r>
            <a:r>
              <a:rPr lang="en-US" dirty="0"/>
              <a:t> </a:t>
            </a:r>
            <a:r>
              <a:rPr lang="en-US" dirty="0" err="1"/>
              <a:t>për</a:t>
            </a:r>
            <a:r>
              <a:rPr lang="en-US" dirty="0"/>
              <a:t> </a:t>
            </a:r>
            <a:r>
              <a:rPr lang="en-US" dirty="0" err="1"/>
              <a:t>Prokurimin</a:t>
            </a:r>
            <a:r>
              <a:rPr lang="en-US" dirty="0"/>
              <a:t> Publik, me </a:t>
            </a:r>
            <a:r>
              <a:rPr lang="en-US" dirty="0" err="1"/>
              <a:t>disa</a:t>
            </a:r>
            <a:r>
              <a:rPr lang="en-US" dirty="0"/>
              <a:t> </a:t>
            </a:r>
            <a:r>
              <a:rPr lang="en-US" dirty="0" err="1"/>
              <a:t>dispozita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qarta</a:t>
            </a:r>
            <a:r>
              <a:rPr lang="en-US" dirty="0"/>
              <a:t> </a:t>
            </a:r>
            <a:r>
              <a:rPr lang="en-US" dirty="0" err="1"/>
              <a:t>mbi</a:t>
            </a:r>
            <a:r>
              <a:rPr lang="en-US" dirty="0"/>
              <a:t> </a:t>
            </a:r>
            <a:r>
              <a:rPr lang="en-US" dirty="0" err="1"/>
              <a:t>detyrimin</a:t>
            </a:r>
            <a:r>
              <a:rPr lang="en-US" dirty="0"/>
              <a:t> </a:t>
            </a:r>
            <a:r>
              <a:rPr lang="en-US" dirty="0" err="1"/>
              <a:t>për</a:t>
            </a:r>
            <a:r>
              <a:rPr lang="en-US" dirty="0"/>
              <a:t> </a:t>
            </a:r>
            <a:r>
              <a:rPr lang="en-US" dirty="0" err="1"/>
              <a:t>përdorimin</a:t>
            </a:r>
            <a:r>
              <a:rPr lang="en-US" dirty="0"/>
              <a:t> e IA-</a:t>
            </a:r>
            <a:r>
              <a:rPr lang="en-US" dirty="0" err="1"/>
              <a:t>së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zhvillimin</a:t>
            </a:r>
            <a:r>
              <a:rPr lang="en-US" dirty="0"/>
              <a:t> e </a:t>
            </a:r>
            <a:r>
              <a:rPr lang="en-US" dirty="0" err="1"/>
              <a:t>procedurave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prokurimit</a:t>
            </a:r>
            <a:r>
              <a:rPr lang="en-US" dirty="0"/>
              <a:t> </a:t>
            </a:r>
            <a:r>
              <a:rPr lang="en-US" dirty="0" err="1"/>
              <a:t>publiK</a:t>
            </a:r>
            <a:r>
              <a:rPr lang="en-US" dirty="0"/>
              <a:t> (</a:t>
            </a:r>
            <a:r>
              <a:rPr lang="en-US" dirty="0" err="1"/>
              <a:t>Ligji</a:t>
            </a:r>
            <a:r>
              <a:rPr lang="en-US" dirty="0"/>
              <a:t> nr. 16/2024,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cili</a:t>
            </a:r>
            <a:r>
              <a:rPr lang="en-US" dirty="0"/>
              <a:t> ka </a:t>
            </a:r>
            <a:r>
              <a:rPr lang="en-US" dirty="0" err="1"/>
              <a:t>hyrë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fuqi</a:t>
            </a:r>
            <a:r>
              <a:rPr lang="en-US" dirty="0"/>
              <a:t> </a:t>
            </a:r>
            <a:r>
              <a:rPr lang="en-US" dirty="0" err="1"/>
              <a:t>më</a:t>
            </a:r>
            <a:r>
              <a:rPr lang="en-US" dirty="0"/>
              <a:t> 20.03.2024).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Një</a:t>
            </a:r>
            <a:r>
              <a:rPr lang="en-US" dirty="0"/>
              <a:t> </a:t>
            </a:r>
            <a:r>
              <a:rPr lang="en-US" dirty="0" err="1"/>
              <a:t>grup</a:t>
            </a:r>
            <a:r>
              <a:rPr lang="en-US" dirty="0"/>
              <a:t> </a:t>
            </a:r>
            <a:r>
              <a:rPr lang="en-US" dirty="0" err="1"/>
              <a:t>ndërinstitucional</a:t>
            </a:r>
            <a:r>
              <a:rPr lang="en-US" dirty="0"/>
              <a:t> </a:t>
            </a:r>
            <a:r>
              <a:rPr lang="en-US" dirty="0" err="1"/>
              <a:t>pune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kryesuar</a:t>
            </a:r>
            <a:r>
              <a:rPr lang="en-US" dirty="0"/>
              <a:t> </a:t>
            </a:r>
            <a:r>
              <a:rPr lang="en-US" dirty="0" err="1"/>
              <a:t>nga</a:t>
            </a:r>
            <a:r>
              <a:rPr lang="en-US" dirty="0"/>
              <a:t> AKSHI, ka </a:t>
            </a:r>
            <a:r>
              <a:rPr lang="en-US" dirty="0" err="1"/>
              <a:t>finalizuar</a:t>
            </a:r>
            <a:r>
              <a:rPr lang="en-US" dirty="0"/>
              <a:t> </a:t>
            </a:r>
            <a:r>
              <a:rPr lang="en-US" dirty="0" err="1"/>
              <a:t>dhe</a:t>
            </a:r>
            <a:r>
              <a:rPr lang="en-US" dirty="0"/>
              <a:t> </a:t>
            </a:r>
            <a:r>
              <a:rPr lang="en-US" dirty="0" err="1"/>
              <a:t>miratuar</a:t>
            </a:r>
            <a:r>
              <a:rPr lang="en-US" dirty="0"/>
              <a:t> </a:t>
            </a:r>
            <a:r>
              <a:rPr lang="en-US" dirty="0" err="1"/>
              <a:t>Termat</a:t>
            </a:r>
            <a:r>
              <a:rPr lang="en-US" dirty="0"/>
              <a:t> e </a:t>
            </a:r>
            <a:r>
              <a:rPr lang="en-US" dirty="0" err="1"/>
              <a:t>Referencës</a:t>
            </a:r>
            <a:r>
              <a:rPr lang="en-US" dirty="0"/>
              <a:t> (</a:t>
            </a:r>
            <a:r>
              <a:rPr lang="en-US" dirty="0" err="1"/>
              <a:t>ToR</a:t>
            </a:r>
            <a:r>
              <a:rPr lang="en-US" dirty="0"/>
              <a:t>) </a:t>
            </a:r>
            <a:r>
              <a:rPr lang="en-US" dirty="0" err="1"/>
              <a:t>për</a:t>
            </a:r>
            <a:r>
              <a:rPr lang="en-US" dirty="0"/>
              <a:t> </a:t>
            </a:r>
            <a:r>
              <a:rPr lang="en-US" dirty="0" err="1"/>
              <a:t>prokurimin</a:t>
            </a:r>
            <a:r>
              <a:rPr lang="en-US" dirty="0"/>
              <a:t> e SPE-</a:t>
            </a:r>
            <a:r>
              <a:rPr lang="en-US" dirty="0" err="1"/>
              <a:t>së</a:t>
            </a:r>
            <a:r>
              <a:rPr lang="en-US" dirty="0"/>
              <a:t> </a:t>
            </a:r>
            <a:r>
              <a:rPr lang="en-US" dirty="0" err="1"/>
              <a:t>së</a:t>
            </a:r>
            <a:r>
              <a:rPr lang="en-US" dirty="0"/>
              <a:t> re. </a:t>
            </a:r>
            <a:r>
              <a:rPr lang="en-US" dirty="0" err="1"/>
              <a:t>Termat</a:t>
            </a:r>
            <a:r>
              <a:rPr lang="en-US" dirty="0"/>
              <a:t> e </a:t>
            </a:r>
            <a:r>
              <a:rPr lang="en-US" dirty="0" err="1"/>
              <a:t>Referencës</a:t>
            </a:r>
            <a:r>
              <a:rPr lang="en-US" dirty="0"/>
              <a:t> </a:t>
            </a:r>
            <a:r>
              <a:rPr lang="en-US" dirty="0" err="1"/>
              <a:t>kanë</a:t>
            </a:r>
            <a:r>
              <a:rPr lang="en-US" dirty="0"/>
              <a:t> </a:t>
            </a:r>
            <a:r>
              <a:rPr lang="en-US" dirty="0" err="1"/>
              <a:t>marrë</a:t>
            </a:r>
            <a:r>
              <a:rPr lang="en-US" dirty="0"/>
              <a:t> </a:t>
            </a:r>
            <a:r>
              <a:rPr lang="en-US" dirty="0" err="1"/>
              <a:t>gjithashtu</a:t>
            </a:r>
            <a:r>
              <a:rPr lang="en-US" dirty="0"/>
              <a:t> </a:t>
            </a:r>
            <a:r>
              <a:rPr lang="en-US" dirty="0" err="1"/>
              <a:t>miratimin</a:t>
            </a:r>
            <a:r>
              <a:rPr lang="en-US" dirty="0"/>
              <a:t> e </a:t>
            </a:r>
            <a:r>
              <a:rPr lang="en-US" dirty="0" err="1"/>
              <a:t>Bankës</a:t>
            </a:r>
            <a:r>
              <a:rPr lang="en-US" dirty="0"/>
              <a:t> </a:t>
            </a:r>
            <a:r>
              <a:rPr lang="en-US" dirty="0" err="1"/>
              <a:t>Botërore</a:t>
            </a:r>
            <a:r>
              <a:rPr lang="en-US" dirty="0"/>
              <a:t>.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DD897B02-C5FB-9FEE-4B02-F223E6F5040E}"/>
              </a:ext>
            </a:extLst>
          </p:cNvPr>
          <p:cNvSpPr txBox="1">
            <a:spLocks/>
          </p:cNvSpPr>
          <p:nvPr/>
        </p:nvSpPr>
        <p:spPr bwMode="auto">
          <a:xfrm>
            <a:off x="1156558" y="1536845"/>
            <a:ext cx="10067109" cy="6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358775" marR="0" lvl="0" indent="-3587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Arial" charset="0"/>
              </a:rPr>
              <a:t>       </a:t>
            </a:r>
            <a:r>
              <a:rPr lang="en-US" sz="2800" dirty="0" err="1">
                <a:solidFill>
                  <a:srgbClr val="4472C4">
                    <a:lumMod val="50000"/>
                  </a:srgbClr>
                </a:solidFill>
                <a:latin typeface="Calibri Light" panose="020F0302020204030204"/>
                <a:cs typeface="Arial" charset="0"/>
              </a:rPr>
              <a:t>Inteligjenca</a:t>
            </a: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Calibri Light" panose="020F0302020204030204"/>
                <a:cs typeface="Arial" charset="0"/>
              </a:rPr>
              <a:t> </a:t>
            </a:r>
            <a:r>
              <a:rPr lang="en-US" sz="2800" dirty="0" err="1">
                <a:solidFill>
                  <a:srgbClr val="4472C4">
                    <a:lumMod val="50000"/>
                  </a:srgbClr>
                </a:solidFill>
                <a:latin typeface="Calibri Light" panose="020F0302020204030204"/>
                <a:cs typeface="Arial" charset="0"/>
              </a:rPr>
              <a:t>Artificiale</a:t>
            </a: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Calibri Light" panose="020F0302020204030204"/>
                <a:cs typeface="Arial" charset="0"/>
              </a:rPr>
              <a:t> </a:t>
            </a:r>
            <a:r>
              <a:rPr lang="en-US" sz="2800" dirty="0" err="1">
                <a:solidFill>
                  <a:srgbClr val="4472C4">
                    <a:lumMod val="50000"/>
                  </a:srgbClr>
                </a:solidFill>
                <a:latin typeface="Calibri Light" panose="020F0302020204030204"/>
                <a:cs typeface="Arial" charset="0"/>
              </a:rPr>
              <a:t>në</a:t>
            </a: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Calibri Light" panose="020F0302020204030204"/>
                <a:cs typeface="Arial" charset="0"/>
              </a:rPr>
              <a:t> </a:t>
            </a:r>
            <a:r>
              <a:rPr lang="en-US" sz="2800" dirty="0" err="1">
                <a:solidFill>
                  <a:srgbClr val="4472C4">
                    <a:lumMod val="50000"/>
                  </a:srgbClr>
                </a:solidFill>
                <a:latin typeface="Calibri Light" panose="020F0302020204030204"/>
                <a:cs typeface="Arial" charset="0"/>
              </a:rPr>
              <a:t>prokurimin</a:t>
            </a: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Calibri Light" panose="020F0302020204030204"/>
                <a:cs typeface="Arial" charset="0"/>
              </a:rPr>
              <a:t> </a:t>
            </a:r>
            <a:r>
              <a:rPr lang="en-US" sz="2800" dirty="0" err="1">
                <a:solidFill>
                  <a:srgbClr val="4472C4">
                    <a:lumMod val="50000"/>
                  </a:srgbClr>
                </a:solidFill>
                <a:latin typeface="Calibri Light" panose="020F0302020204030204"/>
                <a:cs typeface="Arial" charset="0"/>
              </a:rPr>
              <a:t>publik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 Light" panose="020F0302020204030204"/>
              <a:ea typeface="+mj-ea"/>
              <a:cs typeface="Arial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37D089D-F666-8D6E-9DA4-0184BB4E5348}"/>
              </a:ext>
            </a:extLst>
          </p:cNvPr>
          <p:cNvSpPr/>
          <p:nvPr/>
        </p:nvSpPr>
        <p:spPr>
          <a:xfrm>
            <a:off x="4457482" y="1193342"/>
            <a:ext cx="3020037" cy="400110"/>
          </a:xfrm>
          <a:prstGeom prst="rect">
            <a:avLst/>
          </a:prstGeom>
          <a:solidFill>
            <a:sysClr val="window" lastClr="FFFFFF"/>
          </a:solidFill>
        </p:spPr>
        <p:txBody>
          <a:bodyPr wrap="square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W" sz="1000" b="1" i="0" u="none" strike="noStrike" kern="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charset="0"/>
              </a:rPr>
              <a:t>REPUBLIKA E SHQIPËRISË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W" sz="1000" b="1" i="0" u="none" strike="noStrike" kern="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charset="0"/>
              </a:rPr>
              <a:t>AGJENCIA E PROKURIMIT PUBLIK</a:t>
            </a:r>
            <a:endParaRPr kumimoji="0" lang="en-GB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95165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C29C9F-8C7C-57A1-682E-C2EE998AB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818B8-0CA5-4CEA-99E7-662A460060A5}" type="slidenum">
              <a:rPr lang="en-GB" smtClean="0"/>
              <a:t>8</a:t>
            </a:fld>
            <a:endParaRPr lang="en-GB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C9A661C-4D37-CB94-ABAF-C7AC1163774D}"/>
              </a:ext>
            </a:extLst>
          </p:cNvPr>
          <p:cNvGrpSpPr/>
          <p:nvPr/>
        </p:nvGrpSpPr>
        <p:grpSpPr>
          <a:xfrm>
            <a:off x="1524000" y="316928"/>
            <a:ext cx="9144000" cy="1028626"/>
            <a:chOff x="0" y="170279"/>
            <a:chExt cx="9144000" cy="1028626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63927E95-35AD-4028-8720-2A0FB788EDDF}"/>
                </a:ext>
              </a:extLst>
            </p:cNvPr>
            <p:cNvCxnSpPr/>
            <p:nvPr/>
          </p:nvCxnSpPr>
          <p:spPr>
            <a:xfrm>
              <a:off x="0" y="1198905"/>
              <a:ext cx="9144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17F85FE-D0D8-597B-6DDD-1981893633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8251"/>
            <a:stretch/>
          </p:blipFill>
          <p:spPr>
            <a:xfrm>
              <a:off x="3616752" y="170279"/>
              <a:ext cx="1653498" cy="948119"/>
            </a:xfrm>
            <a:prstGeom prst="rect">
              <a:avLst/>
            </a:prstGeom>
            <a:solidFill>
              <a:schemeClr val="bg1"/>
            </a:solidFill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EE90FDC9-032B-D35D-0EAA-8FB3E049CB9A}"/>
              </a:ext>
            </a:extLst>
          </p:cNvPr>
          <p:cNvSpPr txBox="1"/>
          <p:nvPr/>
        </p:nvSpPr>
        <p:spPr>
          <a:xfrm>
            <a:off x="1369655" y="2126903"/>
            <a:ext cx="7047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Proceset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në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të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cilat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do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të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integrohen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funksionet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e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Inteligjencës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Artificiale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</p:txBody>
      </p:sp>
      <p:graphicFrame>
        <p:nvGraphicFramePr>
          <p:cNvPr id="13" name="TextBox 8">
            <a:extLst>
              <a:ext uri="{FF2B5EF4-FFF2-40B4-BE49-F238E27FC236}">
                <a16:creationId xmlns:a16="http://schemas.microsoft.com/office/drawing/2014/main" id="{02986977-7C19-3FAD-3F96-80B81647F7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3993400"/>
              </p:ext>
            </p:extLst>
          </p:nvPr>
        </p:nvGraphicFramePr>
        <p:xfrm>
          <a:off x="1719533" y="2455847"/>
          <a:ext cx="8262667" cy="3416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7804B62-7530-4DC8-5420-79FBA793434A}"/>
              </a:ext>
            </a:extLst>
          </p:cNvPr>
          <p:cNvSpPr txBox="1">
            <a:spLocks/>
          </p:cNvSpPr>
          <p:nvPr/>
        </p:nvSpPr>
        <p:spPr bwMode="auto">
          <a:xfrm>
            <a:off x="685218" y="1528928"/>
            <a:ext cx="10067109" cy="6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358775" marR="0" lvl="0" indent="-3587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Arial" charset="0"/>
              </a:rPr>
              <a:t>       </a:t>
            </a:r>
            <a:r>
              <a:rPr lang="en-US" sz="2800" dirty="0" err="1">
                <a:solidFill>
                  <a:srgbClr val="4472C4">
                    <a:lumMod val="50000"/>
                  </a:srgbClr>
                </a:solidFill>
                <a:latin typeface="Calibri Light" panose="020F0302020204030204"/>
                <a:cs typeface="Arial" charset="0"/>
              </a:rPr>
              <a:t>Inteligjenca</a:t>
            </a: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Calibri Light" panose="020F0302020204030204"/>
                <a:cs typeface="Arial" charset="0"/>
              </a:rPr>
              <a:t> </a:t>
            </a:r>
            <a:r>
              <a:rPr lang="en-US" sz="2800" dirty="0" err="1">
                <a:solidFill>
                  <a:srgbClr val="4472C4">
                    <a:lumMod val="50000"/>
                  </a:srgbClr>
                </a:solidFill>
                <a:latin typeface="Calibri Light" panose="020F0302020204030204"/>
                <a:cs typeface="Arial" charset="0"/>
              </a:rPr>
              <a:t>Artificiale</a:t>
            </a: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Calibri Light" panose="020F0302020204030204"/>
                <a:cs typeface="Arial" charset="0"/>
              </a:rPr>
              <a:t> </a:t>
            </a:r>
            <a:r>
              <a:rPr lang="en-US" sz="2800" dirty="0" err="1">
                <a:solidFill>
                  <a:srgbClr val="4472C4">
                    <a:lumMod val="50000"/>
                  </a:srgbClr>
                </a:solidFill>
                <a:latin typeface="Calibri Light" panose="020F0302020204030204"/>
                <a:cs typeface="Arial" charset="0"/>
              </a:rPr>
              <a:t>në</a:t>
            </a: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Calibri Light" panose="020F0302020204030204"/>
                <a:cs typeface="Arial" charset="0"/>
              </a:rPr>
              <a:t> </a:t>
            </a:r>
            <a:r>
              <a:rPr lang="en-US" sz="2800" dirty="0" err="1">
                <a:solidFill>
                  <a:srgbClr val="4472C4">
                    <a:lumMod val="50000"/>
                  </a:srgbClr>
                </a:solidFill>
                <a:latin typeface="Calibri Light" panose="020F0302020204030204"/>
                <a:cs typeface="Arial" charset="0"/>
              </a:rPr>
              <a:t>prokurimin</a:t>
            </a: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Calibri Light" panose="020F0302020204030204"/>
                <a:cs typeface="Arial" charset="0"/>
              </a:rPr>
              <a:t> </a:t>
            </a:r>
            <a:r>
              <a:rPr lang="en-US" sz="2800" dirty="0" err="1">
                <a:solidFill>
                  <a:srgbClr val="4472C4">
                    <a:lumMod val="50000"/>
                  </a:srgbClr>
                </a:solidFill>
                <a:latin typeface="Calibri Light" panose="020F0302020204030204"/>
                <a:cs typeface="Arial" charset="0"/>
              </a:rPr>
              <a:t>publik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 Light" panose="020F0302020204030204"/>
              <a:ea typeface="+mj-ea"/>
              <a:cs typeface="Arial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67579B-8E67-D054-7680-23429A1E7A10}"/>
              </a:ext>
            </a:extLst>
          </p:cNvPr>
          <p:cNvSpPr/>
          <p:nvPr/>
        </p:nvSpPr>
        <p:spPr>
          <a:xfrm>
            <a:off x="4585981" y="1248365"/>
            <a:ext cx="3020037" cy="400110"/>
          </a:xfrm>
          <a:prstGeom prst="rect">
            <a:avLst/>
          </a:prstGeom>
          <a:solidFill>
            <a:sysClr val="window" lastClr="FFFFFF"/>
          </a:solidFill>
        </p:spPr>
        <p:txBody>
          <a:bodyPr wrap="square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W" sz="1000" b="1" i="0" u="none" strike="noStrike" kern="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charset="0"/>
              </a:rPr>
              <a:t>REPUBLIKA E SHQIPËRISË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W" sz="1000" b="1" i="0" u="none" strike="noStrike" kern="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charset="0"/>
              </a:rPr>
              <a:t>AGJENCIA E PROKURIMIT PUBLIK</a:t>
            </a:r>
            <a:endParaRPr kumimoji="0" lang="en-GB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237689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133456-A5D4-BF45-B2D5-31E8A30426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9B1762-33E7-A4A3-E625-774B43E1C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818B8-0CA5-4CEA-99E7-662A460060A5}" type="slidenum">
              <a:rPr lang="en-GB" smtClean="0"/>
              <a:t>9</a:t>
            </a:fld>
            <a:endParaRPr lang="en-GB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3AD49C5-C08D-5345-52CD-4CE9599505A1}"/>
              </a:ext>
            </a:extLst>
          </p:cNvPr>
          <p:cNvGrpSpPr/>
          <p:nvPr/>
        </p:nvGrpSpPr>
        <p:grpSpPr>
          <a:xfrm>
            <a:off x="1524000" y="316928"/>
            <a:ext cx="9144000" cy="1028626"/>
            <a:chOff x="0" y="170279"/>
            <a:chExt cx="9144000" cy="1028626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634168D0-9A7B-A3D9-38D0-09C00AF88455}"/>
                </a:ext>
              </a:extLst>
            </p:cNvPr>
            <p:cNvCxnSpPr/>
            <p:nvPr/>
          </p:nvCxnSpPr>
          <p:spPr>
            <a:xfrm>
              <a:off x="0" y="1198905"/>
              <a:ext cx="9144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8E4A8D2-14B8-D295-9064-14E95449E0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8251"/>
            <a:stretch/>
          </p:blipFill>
          <p:spPr>
            <a:xfrm>
              <a:off x="3616752" y="170279"/>
              <a:ext cx="1653498" cy="948119"/>
            </a:xfrm>
            <a:prstGeom prst="rect">
              <a:avLst/>
            </a:prstGeom>
            <a:solidFill>
              <a:schemeClr val="bg1"/>
            </a:solidFill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896EBAFF-1590-C91B-83E0-C82214F68BCA}"/>
              </a:ext>
            </a:extLst>
          </p:cNvPr>
          <p:cNvSpPr txBox="1"/>
          <p:nvPr/>
        </p:nvSpPr>
        <p:spPr>
          <a:xfrm>
            <a:off x="547670" y="2135604"/>
            <a:ext cx="10675997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None/>
            </a:pP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  <a:p>
            <a:pPr marL="628650" indent="-285750">
              <a:buFont typeface="Wingdings" panose="05000000000000000000" pitchFamily="2" charset="2"/>
              <a:buChar char="Ø"/>
            </a:pPr>
            <a:r>
              <a:rPr lang="en-US" sz="2000" dirty="0" err="1"/>
              <a:t>Aplikimi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zhvillimeve</a:t>
            </a:r>
            <a:r>
              <a:rPr lang="en-US" sz="2000" dirty="0"/>
              <a:t> </a:t>
            </a:r>
            <a:r>
              <a:rPr lang="en-US" sz="2000" dirty="0" err="1"/>
              <a:t>teknologjike</a:t>
            </a:r>
            <a:r>
              <a:rPr lang="en-US" sz="2000" dirty="0"/>
              <a:t> </a:t>
            </a:r>
            <a:r>
              <a:rPr lang="en-US" sz="2000" dirty="0" err="1"/>
              <a:t>dhe</a:t>
            </a:r>
            <a:r>
              <a:rPr lang="en-US" sz="2000" dirty="0"/>
              <a:t> IA-</a:t>
            </a:r>
            <a:r>
              <a:rPr lang="en-US" sz="2000" dirty="0" err="1"/>
              <a:t>së</a:t>
            </a:r>
            <a:r>
              <a:rPr lang="en-US" sz="2000" dirty="0"/>
              <a:t>, duke </a:t>
            </a:r>
            <a:r>
              <a:rPr lang="en-US" sz="2000" dirty="0" err="1"/>
              <a:t>garantuar</a:t>
            </a:r>
            <a:r>
              <a:rPr lang="en-US" sz="2000" dirty="0"/>
              <a:t> </a:t>
            </a:r>
            <a:r>
              <a:rPr lang="en-US" sz="2000" dirty="0" err="1"/>
              <a:t>njëkohësisht</a:t>
            </a:r>
            <a:r>
              <a:rPr lang="en-US" sz="2000" dirty="0"/>
              <a:t> </a:t>
            </a:r>
            <a:r>
              <a:rPr lang="en-US" sz="2000" dirty="0" err="1"/>
              <a:t>zbatimin</a:t>
            </a:r>
            <a:r>
              <a:rPr lang="en-US" sz="2000" dirty="0"/>
              <a:t> e </a:t>
            </a:r>
            <a:r>
              <a:rPr lang="en-US" sz="2000" dirty="0" err="1"/>
              <a:t>kërkesave</a:t>
            </a:r>
            <a:r>
              <a:rPr lang="en-US" sz="2000" dirty="0"/>
              <a:t> </a:t>
            </a:r>
            <a:r>
              <a:rPr lang="en-US" sz="2000" dirty="0" err="1"/>
              <a:t>procedurale</a:t>
            </a:r>
            <a:r>
              <a:rPr lang="en-US" sz="2000" dirty="0"/>
              <a:t>/</a:t>
            </a:r>
            <a:r>
              <a:rPr lang="en-US" sz="2000" dirty="0" err="1"/>
              <a:t>ligjore</a:t>
            </a:r>
            <a:r>
              <a:rPr lang="en-US" sz="2000" dirty="0"/>
              <a:t> </a:t>
            </a:r>
            <a:r>
              <a:rPr lang="en-US" sz="2000" dirty="0" err="1"/>
              <a:t>të</a:t>
            </a:r>
            <a:r>
              <a:rPr lang="en-US" sz="2000" dirty="0"/>
              <a:t> LPP-</a:t>
            </a:r>
            <a:r>
              <a:rPr lang="en-US" sz="2000" dirty="0" err="1"/>
              <a:t>së</a:t>
            </a:r>
            <a:r>
              <a:rPr lang="en-US" sz="2000" dirty="0"/>
              <a:t>;</a:t>
            </a:r>
          </a:p>
          <a:p>
            <a:pPr marL="628650" indent="-285750">
              <a:buFont typeface="Wingdings" panose="05000000000000000000" pitchFamily="2" charset="2"/>
              <a:buChar char="Ø"/>
            </a:pPr>
            <a:r>
              <a:rPr lang="en-US" sz="2000" dirty="0" err="1"/>
              <a:t>Vlerësimi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saktë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vlerës</a:t>
            </a:r>
            <a:r>
              <a:rPr lang="en-US" sz="2000" dirty="0"/>
              <a:t> </a:t>
            </a:r>
            <a:r>
              <a:rPr lang="en-US" sz="2000" dirty="0" err="1"/>
              <a:t>së</a:t>
            </a:r>
            <a:r>
              <a:rPr lang="en-US" sz="2000" dirty="0"/>
              <a:t> </a:t>
            </a:r>
            <a:r>
              <a:rPr lang="en-US" sz="2000" dirty="0" err="1"/>
              <a:t>kontratës</a:t>
            </a:r>
            <a:r>
              <a:rPr lang="en-US" sz="2000" dirty="0"/>
              <a:t>, </a:t>
            </a:r>
            <a:r>
              <a:rPr lang="en-US" sz="2000" dirty="0" err="1"/>
              <a:t>në</a:t>
            </a:r>
            <a:r>
              <a:rPr lang="en-US" sz="2000" dirty="0"/>
              <a:t> </a:t>
            </a:r>
            <a:r>
              <a:rPr lang="en-US" sz="2000" dirty="0" err="1"/>
              <a:t>kushtet</a:t>
            </a:r>
            <a:r>
              <a:rPr lang="en-US" sz="2000" dirty="0"/>
              <a:t> </a:t>
            </a:r>
            <a:r>
              <a:rPr lang="en-US" sz="2000" dirty="0" err="1"/>
              <a:t>kur</a:t>
            </a:r>
            <a:r>
              <a:rPr lang="en-US" sz="2000" dirty="0"/>
              <a:t> </a:t>
            </a:r>
            <a:r>
              <a:rPr lang="en-US" sz="2000" dirty="0" err="1"/>
              <a:t>bëhet</a:t>
            </a:r>
            <a:r>
              <a:rPr lang="en-US" sz="2000" dirty="0"/>
              <a:t> </a:t>
            </a:r>
            <a:r>
              <a:rPr lang="en-US" sz="2000" dirty="0" err="1"/>
              <a:t>fjalë</a:t>
            </a:r>
            <a:r>
              <a:rPr lang="en-US" sz="2000" dirty="0"/>
              <a:t> </a:t>
            </a:r>
            <a:r>
              <a:rPr lang="en-US" sz="2000" dirty="0" err="1"/>
              <a:t>për</a:t>
            </a:r>
            <a:r>
              <a:rPr lang="en-US" sz="2000" dirty="0"/>
              <a:t> </a:t>
            </a:r>
            <a:r>
              <a:rPr lang="en-US" sz="2000" dirty="0" err="1"/>
              <a:t>një</a:t>
            </a:r>
            <a:r>
              <a:rPr lang="en-US" sz="2000" dirty="0"/>
              <a:t> </a:t>
            </a:r>
            <a:r>
              <a:rPr lang="en-US" sz="2000" dirty="0" err="1"/>
              <a:t>zhvillim</a:t>
            </a:r>
            <a:r>
              <a:rPr lang="en-US" sz="2000" dirty="0"/>
              <a:t> </a:t>
            </a:r>
            <a:r>
              <a:rPr lang="en-US" sz="2000" dirty="0" err="1"/>
              <a:t>për</a:t>
            </a:r>
            <a:r>
              <a:rPr lang="en-US" sz="2000" dirty="0"/>
              <a:t> </a:t>
            </a:r>
            <a:r>
              <a:rPr lang="en-US" sz="2000" dirty="0" err="1"/>
              <a:t>të</a:t>
            </a:r>
            <a:r>
              <a:rPr lang="en-US" sz="2000" dirty="0"/>
              <a:t> </a:t>
            </a:r>
            <a:r>
              <a:rPr lang="en-US" sz="2000" dirty="0" err="1"/>
              <a:t>cilin</a:t>
            </a:r>
            <a:r>
              <a:rPr lang="en-US" sz="2000" dirty="0"/>
              <a:t> </a:t>
            </a:r>
            <a:r>
              <a:rPr lang="en-US" sz="2000" dirty="0" err="1"/>
              <a:t>nuk</a:t>
            </a:r>
            <a:r>
              <a:rPr lang="en-US" sz="2000" dirty="0"/>
              <a:t> ka </a:t>
            </a:r>
            <a:r>
              <a:rPr lang="en-US" sz="2000" dirty="0" err="1"/>
              <a:t>përvojë</a:t>
            </a:r>
            <a:r>
              <a:rPr lang="en-US" sz="2000" dirty="0"/>
              <a:t> </a:t>
            </a:r>
            <a:r>
              <a:rPr lang="en-US" sz="2000" dirty="0" err="1"/>
              <a:t>dhe</a:t>
            </a:r>
            <a:r>
              <a:rPr lang="en-US" sz="2000" dirty="0"/>
              <a:t> </a:t>
            </a:r>
            <a:r>
              <a:rPr lang="en-US" sz="2000" dirty="0" err="1"/>
              <a:t>kontrata</a:t>
            </a:r>
            <a:r>
              <a:rPr lang="en-US" sz="2000" dirty="0"/>
              <a:t> </a:t>
            </a:r>
            <a:r>
              <a:rPr lang="en-US" sz="2000" dirty="0" err="1"/>
              <a:t>të</a:t>
            </a:r>
            <a:r>
              <a:rPr lang="en-US" sz="2000" dirty="0"/>
              <a:t> </a:t>
            </a:r>
            <a:r>
              <a:rPr lang="en-US" sz="2000" dirty="0" err="1"/>
              <a:t>ngjashme</a:t>
            </a:r>
            <a:r>
              <a:rPr lang="en-US" sz="2000" dirty="0"/>
              <a:t>, </a:t>
            </a:r>
            <a:r>
              <a:rPr lang="en-US" sz="2000" dirty="0" err="1"/>
              <a:t>si</a:t>
            </a:r>
            <a:r>
              <a:rPr lang="en-US" sz="2000" dirty="0"/>
              <a:t> </a:t>
            </a:r>
            <a:r>
              <a:rPr lang="en-US" sz="2000" dirty="0" err="1"/>
              <a:t>dhe</a:t>
            </a:r>
            <a:r>
              <a:rPr lang="en-US" sz="2000" dirty="0"/>
              <a:t> </a:t>
            </a:r>
            <a:r>
              <a:rPr lang="en-US" sz="2000" dirty="0" err="1"/>
              <a:t>sigurimi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financimit</a:t>
            </a:r>
            <a:r>
              <a:rPr lang="en-US" sz="2000" dirty="0"/>
              <a:t>;</a:t>
            </a:r>
          </a:p>
          <a:p>
            <a:pPr marL="628650" indent="-285750">
              <a:buFont typeface="Wingdings" panose="05000000000000000000" pitchFamily="2" charset="2"/>
              <a:buChar char="Ø"/>
            </a:pPr>
            <a:r>
              <a:rPr lang="en-US" sz="2000" dirty="0" err="1"/>
              <a:t>Nevoja</a:t>
            </a:r>
            <a:r>
              <a:rPr lang="en-US" sz="2000" dirty="0"/>
              <a:t> </a:t>
            </a:r>
            <a:r>
              <a:rPr lang="en-US" sz="2000" dirty="0" err="1"/>
              <a:t>për</a:t>
            </a:r>
            <a:r>
              <a:rPr lang="en-US" sz="2000" dirty="0"/>
              <a:t> </a:t>
            </a:r>
            <a:r>
              <a:rPr lang="en-US" sz="2000" dirty="0" err="1"/>
              <a:t>zhvillime</a:t>
            </a:r>
            <a:r>
              <a:rPr lang="en-US" sz="2000" dirty="0"/>
              <a:t> jo </a:t>
            </a:r>
            <a:r>
              <a:rPr lang="en-US" sz="2000" dirty="0" err="1"/>
              <a:t>vetëm</a:t>
            </a:r>
            <a:r>
              <a:rPr lang="en-US" sz="2000" dirty="0"/>
              <a:t> </a:t>
            </a:r>
            <a:r>
              <a:rPr lang="en-US" sz="2000" dirty="0" err="1"/>
              <a:t>në</a:t>
            </a:r>
            <a:r>
              <a:rPr lang="en-US" sz="2000" dirty="0"/>
              <a:t> </a:t>
            </a:r>
            <a:r>
              <a:rPr lang="en-US" sz="2000" dirty="0" err="1"/>
              <a:t>sistemin</a:t>
            </a:r>
            <a:r>
              <a:rPr lang="en-US" sz="2000" dirty="0"/>
              <a:t> e </a:t>
            </a:r>
            <a:r>
              <a:rPr lang="en-US" sz="2000" dirty="0" err="1"/>
              <a:t>prokurimit</a:t>
            </a:r>
            <a:r>
              <a:rPr lang="en-US" sz="2000" dirty="0"/>
              <a:t> </a:t>
            </a:r>
            <a:r>
              <a:rPr lang="en-US" sz="2000" dirty="0" err="1"/>
              <a:t>elektronik</a:t>
            </a:r>
            <a:r>
              <a:rPr lang="en-US" sz="2000" dirty="0"/>
              <a:t>, </a:t>
            </a:r>
            <a:r>
              <a:rPr lang="en-US" sz="2000" dirty="0" err="1"/>
              <a:t>por</a:t>
            </a:r>
            <a:r>
              <a:rPr lang="en-US" sz="2000" dirty="0"/>
              <a:t> </a:t>
            </a:r>
            <a:r>
              <a:rPr lang="en-US" sz="2000" dirty="0" err="1"/>
              <a:t>edhe</a:t>
            </a:r>
            <a:r>
              <a:rPr lang="en-US" sz="2000" dirty="0"/>
              <a:t> </a:t>
            </a:r>
            <a:r>
              <a:rPr lang="en-US" sz="2000" dirty="0" err="1"/>
              <a:t>në</a:t>
            </a:r>
            <a:r>
              <a:rPr lang="en-US" sz="2000" dirty="0"/>
              <a:t> </a:t>
            </a:r>
            <a:r>
              <a:rPr lang="en-US" sz="2000" dirty="0" err="1"/>
              <a:t>sistemet</a:t>
            </a:r>
            <a:r>
              <a:rPr lang="en-US" sz="2000" dirty="0"/>
              <a:t> e </a:t>
            </a:r>
            <a:r>
              <a:rPr lang="en-US" sz="2000" dirty="0" err="1"/>
              <a:t>tjera</a:t>
            </a:r>
            <a:r>
              <a:rPr lang="en-US" sz="2000" dirty="0"/>
              <a:t> me </a:t>
            </a:r>
            <a:r>
              <a:rPr lang="en-US" sz="2000" dirty="0" err="1"/>
              <a:t>të</a:t>
            </a:r>
            <a:r>
              <a:rPr lang="en-US" sz="2000" dirty="0"/>
              <a:t> </a:t>
            </a:r>
            <a:r>
              <a:rPr lang="en-US" sz="2000" dirty="0" err="1"/>
              <a:t>cilat</a:t>
            </a:r>
            <a:r>
              <a:rPr lang="en-US" sz="2000" dirty="0"/>
              <a:t> SPE-ja </a:t>
            </a:r>
            <a:r>
              <a:rPr lang="en-US" sz="2000" dirty="0" err="1"/>
              <a:t>duhet</a:t>
            </a:r>
            <a:r>
              <a:rPr lang="en-US" sz="2000" dirty="0"/>
              <a:t> </a:t>
            </a:r>
            <a:r>
              <a:rPr lang="en-US" sz="2000" dirty="0" err="1"/>
              <a:t>të</a:t>
            </a:r>
            <a:r>
              <a:rPr lang="en-US" sz="2000" dirty="0"/>
              <a:t> </a:t>
            </a:r>
            <a:r>
              <a:rPr lang="en-US" sz="2000" dirty="0" err="1"/>
              <a:t>ndërveprojë</a:t>
            </a:r>
            <a:r>
              <a:rPr lang="en-US" sz="2000" dirty="0"/>
              <a:t>;</a:t>
            </a:r>
          </a:p>
          <a:p>
            <a:pPr marL="628650" indent="-285750">
              <a:buFont typeface="Wingdings" panose="05000000000000000000" pitchFamily="2" charset="2"/>
              <a:buChar char="Ø"/>
            </a:pPr>
            <a:r>
              <a:rPr lang="en-US" sz="2000" dirty="0" err="1"/>
              <a:t>Identifikimi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kritereve</a:t>
            </a:r>
            <a:r>
              <a:rPr lang="en-US" sz="2000" dirty="0"/>
              <a:t> </a:t>
            </a:r>
            <a:r>
              <a:rPr lang="en-US" sz="2000" dirty="0" err="1"/>
              <a:t>të</a:t>
            </a:r>
            <a:r>
              <a:rPr lang="en-US" sz="2000" dirty="0"/>
              <a:t> </a:t>
            </a:r>
            <a:r>
              <a:rPr lang="en-US" sz="2000" dirty="0" err="1"/>
              <a:t>prokurimit</a:t>
            </a:r>
            <a:r>
              <a:rPr lang="en-US" sz="2000" dirty="0"/>
              <a:t> </a:t>
            </a:r>
            <a:r>
              <a:rPr lang="en-US" sz="2000" dirty="0" err="1"/>
              <a:t>të</a:t>
            </a:r>
            <a:r>
              <a:rPr lang="en-US" sz="2000" dirty="0"/>
              <a:t> </a:t>
            </a:r>
            <a:r>
              <a:rPr lang="en-US" sz="2000" dirty="0" err="1"/>
              <a:t>gjelbër</a:t>
            </a:r>
            <a:r>
              <a:rPr lang="en-US" sz="2000" dirty="0"/>
              <a:t> </a:t>
            </a:r>
            <a:r>
              <a:rPr lang="en-US" sz="2000" dirty="0" err="1"/>
              <a:t>në</a:t>
            </a:r>
            <a:r>
              <a:rPr lang="en-US" sz="2000" dirty="0"/>
              <a:t> SPE;</a:t>
            </a:r>
          </a:p>
          <a:p>
            <a:pPr marL="628650" indent="-285750">
              <a:buFont typeface="Wingdings" panose="05000000000000000000" pitchFamily="2" charset="2"/>
              <a:buChar char="Ø"/>
            </a:pPr>
            <a:r>
              <a:rPr lang="en-US" sz="2000" dirty="0" err="1"/>
              <a:t>Flamujt</a:t>
            </a:r>
            <a:r>
              <a:rPr lang="en-US" sz="2000" dirty="0"/>
              <a:t> e </a:t>
            </a:r>
            <a:r>
              <a:rPr lang="en-US" sz="2000" dirty="0" err="1"/>
              <a:t>kuq</a:t>
            </a:r>
            <a:r>
              <a:rPr lang="en-US" sz="2000" dirty="0"/>
              <a:t> (</a:t>
            </a:r>
            <a:r>
              <a:rPr lang="en-US" sz="2000" dirty="0" err="1"/>
              <a:t>sinjalizimet</a:t>
            </a:r>
            <a:r>
              <a:rPr lang="en-US" sz="2000" dirty="0"/>
              <a:t>) </a:t>
            </a:r>
            <a:r>
              <a:rPr lang="en-US" sz="2000" dirty="0" err="1"/>
              <a:t>mbi</a:t>
            </a:r>
            <a:r>
              <a:rPr lang="en-US" sz="2000" dirty="0"/>
              <a:t> </a:t>
            </a:r>
            <a:r>
              <a:rPr lang="en-US" sz="2000" dirty="0" err="1"/>
              <a:t>korrupsionin</a:t>
            </a:r>
            <a:r>
              <a:rPr lang="en-US" sz="2000" dirty="0"/>
              <a:t>;</a:t>
            </a:r>
          </a:p>
          <a:p>
            <a:pPr marL="628650" indent="-285750">
              <a:buFont typeface="Wingdings" panose="05000000000000000000" pitchFamily="2" charset="2"/>
              <a:buChar char="Ø"/>
            </a:pPr>
            <a:r>
              <a:rPr lang="en-US" sz="2000" dirty="0" err="1"/>
              <a:t>Krijimi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formularëve</a:t>
            </a:r>
            <a:r>
              <a:rPr lang="en-US" sz="2000" dirty="0"/>
              <a:t> </a:t>
            </a:r>
            <a:r>
              <a:rPr lang="en-US" sz="2000" dirty="0" err="1"/>
              <a:t>standardë</a:t>
            </a:r>
            <a:r>
              <a:rPr lang="en-US" sz="2000" dirty="0"/>
              <a:t> </a:t>
            </a:r>
            <a:r>
              <a:rPr lang="en-US" sz="2000" dirty="0" err="1"/>
              <a:t>sipas</a:t>
            </a:r>
            <a:r>
              <a:rPr lang="en-US" sz="2000" dirty="0"/>
              <a:t> </a:t>
            </a:r>
            <a:r>
              <a:rPr lang="en-US" sz="2000" dirty="0" err="1"/>
              <a:t>Bashkimit</a:t>
            </a:r>
            <a:r>
              <a:rPr lang="en-US" sz="2000" dirty="0"/>
              <a:t> </a:t>
            </a:r>
            <a:r>
              <a:rPr lang="en-US" sz="2000" dirty="0" err="1"/>
              <a:t>Evropian</a:t>
            </a:r>
            <a:r>
              <a:rPr lang="en-US" sz="2000" dirty="0"/>
              <a:t> </a:t>
            </a:r>
            <a:r>
              <a:rPr lang="en-US" sz="2000" dirty="0" err="1"/>
              <a:t>dhe</a:t>
            </a:r>
            <a:r>
              <a:rPr lang="en-US" sz="2000" dirty="0"/>
              <a:t> </a:t>
            </a:r>
            <a:r>
              <a:rPr lang="en-US" sz="2000" dirty="0" err="1"/>
              <a:t>publikimi</a:t>
            </a:r>
            <a:r>
              <a:rPr lang="en-US" sz="2000" dirty="0"/>
              <a:t> </a:t>
            </a:r>
            <a:r>
              <a:rPr lang="en-US" sz="2000" dirty="0" err="1"/>
              <a:t>në</a:t>
            </a:r>
            <a:r>
              <a:rPr lang="en-US" sz="2000" dirty="0"/>
              <a:t> TED;</a:t>
            </a:r>
          </a:p>
          <a:p>
            <a:pPr marL="628650" indent="-285750">
              <a:buFont typeface="Wingdings" panose="05000000000000000000" pitchFamily="2" charset="2"/>
              <a:buChar char="Ø"/>
            </a:pPr>
            <a:r>
              <a:rPr lang="en-US" sz="2000" dirty="0" err="1"/>
              <a:t>Ngritja</a:t>
            </a:r>
            <a:r>
              <a:rPr lang="en-US" sz="2000" dirty="0"/>
              <a:t> e </a:t>
            </a:r>
            <a:r>
              <a:rPr lang="en-US" sz="2000" dirty="0" err="1"/>
              <a:t>kapaciteteve</a:t>
            </a:r>
            <a:r>
              <a:rPr lang="en-US" sz="2000" dirty="0"/>
              <a:t> </a:t>
            </a:r>
            <a:r>
              <a:rPr lang="en-US" sz="2000" dirty="0" err="1"/>
              <a:t>për</a:t>
            </a:r>
            <a:r>
              <a:rPr lang="en-US" sz="2000" dirty="0"/>
              <a:t> </a:t>
            </a:r>
            <a:r>
              <a:rPr lang="en-US" sz="2000" dirty="0" err="1"/>
              <a:t>një</a:t>
            </a:r>
            <a:r>
              <a:rPr lang="en-US" sz="2000" dirty="0"/>
              <a:t> </a:t>
            </a:r>
            <a:r>
              <a:rPr lang="en-US" sz="2000" dirty="0" err="1"/>
              <a:t>kuptim</a:t>
            </a:r>
            <a:r>
              <a:rPr lang="en-US" sz="2000" dirty="0"/>
              <a:t> </a:t>
            </a:r>
            <a:r>
              <a:rPr lang="en-US" sz="2000" dirty="0" err="1"/>
              <a:t>më</a:t>
            </a:r>
            <a:r>
              <a:rPr lang="en-US" sz="2000" dirty="0"/>
              <a:t> </a:t>
            </a:r>
            <a:r>
              <a:rPr lang="en-US" sz="2000" dirty="0" err="1"/>
              <a:t>të</a:t>
            </a:r>
            <a:r>
              <a:rPr lang="en-US" sz="2000" dirty="0"/>
              <a:t> </a:t>
            </a:r>
            <a:r>
              <a:rPr lang="en-US" sz="2000" dirty="0" err="1"/>
              <a:t>drejtë</a:t>
            </a:r>
            <a:r>
              <a:rPr lang="en-US" sz="2000" dirty="0"/>
              <a:t> </a:t>
            </a:r>
            <a:r>
              <a:rPr lang="en-US" sz="2000" dirty="0" err="1"/>
              <a:t>të</a:t>
            </a:r>
            <a:r>
              <a:rPr lang="en-US" sz="2000" dirty="0"/>
              <a:t> </a:t>
            </a:r>
            <a:r>
              <a:rPr lang="en-US" sz="2000" dirty="0" err="1"/>
              <a:t>zhvillimeve</a:t>
            </a:r>
            <a:r>
              <a:rPr lang="en-US" sz="2000" dirty="0"/>
              <a:t> </a:t>
            </a:r>
            <a:r>
              <a:rPr lang="en-US" sz="2000" dirty="0" err="1"/>
              <a:t>teknologjike</a:t>
            </a:r>
            <a:r>
              <a:rPr lang="en-US" sz="2000" dirty="0"/>
              <a:t>.</a:t>
            </a: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4638FDC-6B6C-C979-A7CD-6996547773AD}"/>
              </a:ext>
            </a:extLst>
          </p:cNvPr>
          <p:cNvSpPr txBox="1">
            <a:spLocks/>
          </p:cNvSpPr>
          <p:nvPr/>
        </p:nvSpPr>
        <p:spPr bwMode="auto">
          <a:xfrm>
            <a:off x="1062445" y="1543768"/>
            <a:ext cx="10067109" cy="6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ctr">
              <a:defRPr/>
            </a:pPr>
            <a:r>
              <a:rPr lang="en-US" sz="2800" dirty="0" err="1">
                <a:solidFill>
                  <a:srgbClr val="4472C4">
                    <a:lumMod val="50000"/>
                  </a:srgbClr>
                </a:solidFill>
                <a:cs typeface="Arial" charset="0"/>
              </a:rPr>
              <a:t>Sfidat</a:t>
            </a:r>
            <a:r>
              <a:rPr lang="en-US" sz="2800" dirty="0">
                <a:solidFill>
                  <a:srgbClr val="4472C4">
                    <a:lumMod val="50000"/>
                  </a:srgbClr>
                </a:solidFill>
                <a:cs typeface="Arial" charset="0"/>
              </a:rPr>
              <a:t> </a:t>
            </a:r>
            <a:r>
              <a:rPr lang="en-US" sz="2800" dirty="0" err="1">
                <a:solidFill>
                  <a:srgbClr val="4472C4">
                    <a:lumMod val="50000"/>
                  </a:srgbClr>
                </a:solidFill>
                <a:cs typeface="Arial" charset="0"/>
              </a:rPr>
              <a:t>dhe</a:t>
            </a:r>
            <a:r>
              <a:rPr lang="en-US" sz="2800" dirty="0">
                <a:solidFill>
                  <a:srgbClr val="4472C4">
                    <a:lumMod val="50000"/>
                  </a:srgbClr>
                </a:solidFill>
                <a:cs typeface="Arial" charset="0"/>
              </a:rPr>
              <a:t> </a:t>
            </a:r>
            <a:r>
              <a:rPr lang="en-US" sz="2800" dirty="0" err="1">
                <a:solidFill>
                  <a:srgbClr val="4472C4">
                    <a:lumMod val="50000"/>
                  </a:srgbClr>
                </a:solidFill>
                <a:cs typeface="Arial" charset="0"/>
              </a:rPr>
              <a:t>objektivat</a:t>
            </a:r>
            <a:endParaRPr lang="en-GB" sz="2800" dirty="0">
              <a:solidFill>
                <a:srgbClr val="4472C4">
                  <a:lumMod val="50000"/>
                </a:srgbClr>
              </a:solidFill>
              <a:cs typeface="Arial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CAE501B-5FBF-BA9F-FA9F-F0D929F754D7}"/>
              </a:ext>
            </a:extLst>
          </p:cNvPr>
          <p:cNvSpPr/>
          <p:nvPr/>
        </p:nvSpPr>
        <p:spPr>
          <a:xfrm>
            <a:off x="4457482" y="1236060"/>
            <a:ext cx="3020037" cy="400110"/>
          </a:xfrm>
          <a:prstGeom prst="rect">
            <a:avLst/>
          </a:prstGeom>
          <a:solidFill>
            <a:sysClr val="window" lastClr="FFFFFF"/>
          </a:solidFill>
        </p:spPr>
        <p:txBody>
          <a:bodyPr wrap="square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W" sz="1000" b="1" i="0" u="none" strike="noStrike" kern="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charset="0"/>
              </a:rPr>
              <a:t>REPUBLIKA E SHQIPËRISË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W" sz="1000" b="1" i="0" u="none" strike="noStrike" kern="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charset="0"/>
              </a:rPr>
              <a:t>AGJENCIA E PROKURIMIT PUBLIK</a:t>
            </a:r>
            <a:endParaRPr kumimoji="0" lang="en-GB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73006849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9565</TotalTime>
  <Words>829</Words>
  <Application>Microsoft Office PowerPoint</Application>
  <PresentationFormat>Widescreen</PresentationFormat>
  <Paragraphs>96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Calibri</vt:lpstr>
      <vt:lpstr>Calibri Light</vt:lpstr>
      <vt:lpstr>Cambria</vt:lpstr>
      <vt:lpstr>Times New Roman</vt:lpstr>
      <vt:lpstr>Verdana</vt:lpstr>
      <vt:lpstr>Wingdings</vt:lpstr>
      <vt:lpstr>1_Office Theme</vt:lpstr>
      <vt:lpstr>2_Office Theme</vt:lpstr>
      <vt:lpstr>Sistemi i Prokurimit Elektronik dhe përdorimi i IA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Xhensila Lita</dc:creator>
  <cp:lastModifiedBy>Geri Pilaca</cp:lastModifiedBy>
  <cp:revision>534</cp:revision>
  <cp:lastPrinted>2026-03-24T10:10:49Z</cp:lastPrinted>
  <dcterms:created xsi:type="dcterms:W3CDTF">2017-02-06T12:53:32Z</dcterms:created>
  <dcterms:modified xsi:type="dcterms:W3CDTF">2026-06-16T13:41:01Z</dcterms:modified>
</cp:coreProperties>
</file>