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504" r:id="rId4"/>
    <p:sldId id="506" r:id="rId5"/>
    <p:sldId id="258" r:id="rId6"/>
    <p:sldId id="505" r:id="rId7"/>
    <p:sldId id="510" r:id="rId8"/>
    <p:sldId id="511" r:id="rId9"/>
    <p:sldId id="512" r:id="rId10"/>
    <p:sldId id="513" r:id="rId11"/>
    <p:sldId id="514" r:id="rId12"/>
    <p:sldId id="515" r:id="rId13"/>
    <p:sldId id="516" r:id="rId14"/>
    <p:sldId id="507" r:id="rId15"/>
    <p:sldId id="508" r:id="rId16"/>
    <p:sldId id="509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208E"/>
    <a:srgbClr val="EDD3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0DE4F6-F820-49A9-8589-0517E7D8B775}" type="datetimeFigureOut">
              <a:rPr lang="en-US" smtClean="0"/>
              <a:t>4/28/2026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1394DD-EFDA-4076-8A00-1BA63E9DBD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9092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1394DD-EFDA-4076-8A00-1BA63E9DBD2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9070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E4A79-6845-D480-DFD5-279A0392E5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6EEF59-F4AB-15FF-3583-692F367495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CE5CA6-7082-9195-B8D8-693B8858D5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FEC43-B284-4B9E-9657-484BD363F5F2}" type="datetimeFigureOut">
              <a:rPr lang="en-US" smtClean="0"/>
              <a:t>4/28/2026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297F0B-C4C6-EC70-961B-39A43DC8DC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A5AB24-1B3D-23B1-41EA-258CA74A9C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6F509-E364-429A-80E4-7E62F03AD0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335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77C0C-8E4C-D96E-72A0-D1D476002C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0D40A5F-FE5E-0185-CF2E-44C9C22CD6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A5EDEA-D865-2BCB-FC31-6DCFD49A9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FEC43-B284-4B9E-9657-484BD363F5F2}" type="datetimeFigureOut">
              <a:rPr lang="en-US" smtClean="0"/>
              <a:t>4/28/2026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46AAEF-2756-6E6A-6ADD-55CB161C0B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A5191E-4015-EBD7-9AF3-3B49631A4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6F509-E364-429A-80E4-7E62F03AD0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0837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B265150-F422-7844-D8C8-6EE91C798E9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4A75D9-D0C6-6090-2E52-15EFEA5E2B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FB8D8D-65A4-01B5-909E-178861DA4B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FEC43-B284-4B9E-9657-484BD363F5F2}" type="datetimeFigureOut">
              <a:rPr lang="en-US" smtClean="0"/>
              <a:t>4/28/2026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B465B5-4B5D-8802-D415-7FA9EDD742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8CE2B2-3872-1BA9-25B2-D489836EBA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6F509-E364-429A-80E4-7E62F03AD0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545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2E5E32-4224-C131-163B-C9E264D92F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92D6AF-7D24-5AD5-372B-B2632E5A3D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AC0903-0ED9-3189-E400-4FBFAE0BBA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FEC43-B284-4B9E-9657-484BD363F5F2}" type="datetimeFigureOut">
              <a:rPr lang="en-US" smtClean="0"/>
              <a:t>4/28/2026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F81208-3A28-EDB3-F2C8-7C503444DA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F31E4E-0B20-2502-A614-FA6488109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6F509-E364-429A-80E4-7E62F03AD0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1825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EAB2C2-CC3C-AE84-4227-640CF22F3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D61567-4463-8654-D30A-846F7302AF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74449B-4CD1-5201-0BEC-7227D6FAF5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FEC43-B284-4B9E-9657-484BD363F5F2}" type="datetimeFigureOut">
              <a:rPr lang="en-US" smtClean="0"/>
              <a:t>4/28/2026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F38D41-2292-E2AF-EC47-B1DBC20462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F11E08-63F5-1C6A-C177-5BDBA40A5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6F509-E364-429A-80E4-7E62F03AD0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612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99D63-EEB0-DC4A-EEC8-B5C15648B7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381BDE-D914-D267-E8D4-B9D6905993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A445FA-DB0A-6AA6-739F-0E79B42204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3DF8F7-0296-AFE8-EADA-61CA1FC423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FEC43-B284-4B9E-9657-484BD363F5F2}" type="datetimeFigureOut">
              <a:rPr lang="en-US" smtClean="0"/>
              <a:t>4/28/2026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171135-C81C-3CC2-228D-52301AFA16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29D2D6-0199-B071-9D11-88574CC52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6F509-E364-429A-80E4-7E62F03AD0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9930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D3FDC8-5738-337F-8277-EDD38E26F3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8F69A7-F481-E8B4-0249-892E91B353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B5D627-3F85-9E04-1CC6-5052CD801D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0D9D284-A895-A24A-6B9B-9071BFA395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DACDF6-CA30-5639-9845-C3D7305E9B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7B808A0-2A62-54F3-8FC9-6AC6A6FE8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FEC43-B284-4B9E-9657-484BD363F5F2}" type="datetimeFigureOut">
              <a:rPr lang="en-US" smtClean="0"/>
              <a:t>4/28/2026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13B60F-ACE4-212C-929A-13E7D1A552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43535A7-39B8-A4D2-D324-F3140BE34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6F509-E364-429A-80E4-7E62F03AD0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544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1A1928-2760-54B8-8F47-83E7A4C085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DFDE469-BE88-E662-0D24-B257007A99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FEC43-B284-4B9E-9657-484BD363F5F2}" type="datetimeFigureOut">
              <a:rPr lang="en-US" smtClean="0"/>
              <a:t>4/28/2026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E9E0CB-57F1-E7E6-01BE-5E63FA1625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7901BA-8EDE-A32B-471C-4C097BB63E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6F509-E364-429A-80E4-7E62F03AD0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4096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12E80FE-F57E-89FC-481F-0F51797080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FEC43-B284-4B9E-9657-484BD363F5F2}" type="datetimeFigureOut">
              <a:rPr lang="en-US" smtClean="0"/>
              <a:t>4/28/2026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828B74-3E35-BF95-3288-C8A27925F4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4BE347-CBB9-4F26-0AEB-F59C47440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6F509-E364-429A-80E4-7E62F03AD0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5951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CA369A-7876-E575-A0DA-C21B8E51B5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AF4E80-A8DF-FC34-DC48-3B3BF23DEC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727FC0-EDC8-51E6-D200-0D9CD6E8F8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3CE3A1-8970-49D5-D065-043CB20F8A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FEC43-B284-4B9E-9657-484BD363F5F2}" type="datetimeFigureOut">
              <a:rPr lang="en-US" smtClean="0"/>
              <a:t>4/28/2026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3F112A-0317-3EEC-2091-D0D71C490E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67AFAD-FDFB-2280-3957-50F493B2CF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6F509-E364-429A-80E4-7E62F03AD0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0552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7D5AA4-F528-D2CF-40CA-E453E67C9A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03B5546-6494-140E-0396-D6A4E780A0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04FC24-202D-47B4-16CB-7E54AA24BF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736553-4960-B8BB-6102-2C82ED304F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FEC43-B284-4B9E-9657-484BD363F5F2}" type="datetimeFigureOut">
              <a:rPr lang="en-US" smtClean="0"/>
              <a:t>4/28/2026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24C0CF-E93D-63A4-EB5F-6B74B25F2C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65BF40-A195-CC87-6B7D-DB37E3E3A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6F509-E364-429A-80E4-7E62F03AD0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902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E2BF5CA-716B-140E-12CB-62E2472598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95953C-6B82-6E7D-A850-CE833073C1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DA5B5C-64FB-43A0-2554-056150271BE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8AFEC43-B284-4B9E-9657-484BD363F5F2}" type="datetimeFigureOut">
              <a:rPr lang="en-US" smtClean="0"/>
              <a:t>4/28/2026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6D46F0-7CC7-A3D6-9084-84A53F2BDC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1BAD4E-561B-861D-B683-9A34DEF8FE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456F509-E364-429A-80E4-7E62F03AD0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415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F12E7CC5-C78B-4EBD-9565-3FA00FAA6C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document with text and a red and black emblem&#10;&#10;AI-generated content may be incorrect.">
            <a:extLst>
              <a:ext uri="{FF2B5EF4-FFF2-40B4-BE49-F238E27FC236}">
                <a16:creationId xmlns:a16="http://schemas.microsoft.com/office/drawing/2014/main" id="{0A3DCAFA-7C22-821C-25E6-433C68688E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988" y="1070722"/>
            <a:ext cx="3368969" cy="4716556"/>
          </a:xfrm>
          <a:prstGeom prst="rect">
            <a:avLst/>
          </a:prstGeom>
        </p:spPr>
      </p:pic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3A4529A5-F675-429F-8044-01372BB134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9992" y="0"/>
            <a:ext cx="7562008" cy="6858000"/>
          </a:xfrm>
          <a:custGeom>
            <a:avLst/>
            <a:gdLst>
              <a:gd name="connsiteX0" fmla="*/ 7529613 w 7529613"/>
              <a:gd name="connsiteY0" fmla="*/ 0 h 6858000"/>
              <a:gd name="connsiteX1" fmla="*/ 1222331 w 7529613"/>
              <a:gd name="connsiteY1" fmla="*/ 0 h 6858000"/>
              <a:gd name="connsiteX2" fmla="*/ 1126483 w 7529613"/>
              <a:gd name="connsiteY2" fmla="*/ 148742 h 6858000"/>
              <a:gd name="connsiteX3" fmla="*/ 767554 w 7529613"/>
              <a:gd name="connsiteY3" fmla="*/ 819975 h 6858000"/>
              <a:gd name="connsiteX4" fmla="*/ 742103 w 7529613"/>
              <a:gd name="connsiteY4" fmla="*/ 854514 h 6858000"/>
              <a:gd name="connsiteX5" fmla="*/ 785881 w 7529613"/>
              <a:gd name="connsiteY5" fmla="*/ 750263 h 6858000"/>
              <a:gd name="connsiteX6" fmla="*/ 978978 w 7529613"/>
              <a:gd name="connsiteY6" fmla="*/ 331786 h 6858000"/>
              <a:gd name="connsiteX7" fmla="*/ 1155717 w 7529613"/>
              <a:gd name="connsiteY7" fmla="*/ 0 h 6858000"/>
              <a:gd name="connsiteX8" fmla="*/ 1098249 w 7529613"/>
              <a:gd name="connsiteY8" fmla="*/ 0 h 6858000"/>
              <a:gd name="connsiteX9" fmla="*/ 991458 w 7529613"/>
              <a:gd name="connsiteY9" fmla="*/ 196614 h 6858000"/>
              <a:gd name="connsiteX10" fmla="*/ 493941 w 7529613"/>
              <a:gd name="connsiteY10" fmla="*/ 1371196 h 6858000"/>
              <a:gd name="connsiteX11" fmla="*/ 46485 w 7529613"/>
              <a:gd name="connsiteY11" fmla="*/ 3331516 h 6858000"/>
              <a:gd name="connsiteX12" fmla="*/ 12252 w 7529613"/>
              <a:gd name="connsiteY12" fmla="*/ 4357388 h 6858000"/>
              <a:gd name="connsiteX13" fmla="*/ 170821 w 7529613"/>
              <a:gd name="connsiteY13" fmla="*/ 5552906 h 6858000"/>
              <a:gd name="connsiteX14" fmla="*/ 537265 w 7529613"/>
              <a:gd name="connsiteY14" fmla="*/ 6828295 h 6858000"/>
              <a:gd name="connsiteX15" fmla="*/ 549692 w 7529613"/>
              <a:gd name="connsiteY15" fmla="*/ 6858000 h 6858000"/>
              <a:gd name="connsiteX16" fmla="*/ 602234 w 7529613"/>
              <a:gd name="connsiteY16" fmla="*/ 6858000 h 6858000"/>
              <a:gd name="connsiteX17" fmla="*/ 595414 w 7529613"/>
              <a:gd name="connsiteY17" fmla="*/ 6841549 h 6858000"/>
              <a:gd name="connsiteX18" fmla="*/ 364260 w 7529613"/>
              <a:gd name="connsiteY18" fmla="*/ 6142729 h 6858000"/>
              <a:gd name="connsiteX19" fmla="*/ 213071 w 7529613"/>
              <a:gd name="connsiteY19" fmla="*/ 5513923 h 6858000"/>
              <a:gd name="connsiteX20" fmla="*/ 211290 w 7529613"/>
              <a:gd name="connsiteY20" fmla="*/ 5480401 h 6858000"/>
              <a:gd name="connsiteX21" fmla="*/ 311446 w 7529613"/>
              <a:gd name="connsiteY21" fmla="*/ 5830359 h 6858000"/>
              <a:gd name="connsiteX22" fmla="*/ 622963 w 7529613"/>
              <a:gd name="connsiteY22" fmla="*/ 6670527 h 6858000"/>
              <a:gd name="connsiteX23" fmla="*/ 710464 w 7529613"/>
              <a:gd name="connsiteY23" fmla="*/ 6858000 h 6858000"/>
              <a:gd name="connsiteX24" fmla="*/ 7529613 w 7529613"/>
              <a:gd name="connsiteY2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7529613" h="6858000">
                <a:moveTo>
                  <a:pt x="7529613" y="0"/>
                </a:moveTo>
                <a:lnTo>
                  <a:pt x="1222331" y="0"/>
                </a:lnTo>
                <a:lnTo>
                  <a:pt x="1126483" y="148742"/>
                </a:lnTo>
                <a:cubicBezTo>
                  <a:pt x="995323" y="365513"/>
                  <a:pt x="876174" y="589569"/>
                  <a:pt x="767554" y="819975"/>
                </a:cubicBezTo>
                <a:cubicBezTo>
                  <a:pt x="762210" y="833492"/>
                  <a:pt x="753441" y="845393"/>
                  <a:pt x="742103" y="854514"/>
                </a:cubicBezTo>
                <a:cubicBezTo>
                  <a:pt x="756737" y="819849"/>
                  <a:pt x="770991" y="784928"/>
                  <a:pt x="785881" y="750263"/>
                </a:cubicBezTo>
                <a:cubicBezTo>
                  <a:pt x="846713" y="608712"/>
                  <a:pt x="910948" y="469145"/>
                  <a:pt x="978978" y="331786"/>
                </a:cubicBezTo>
                <a:lnTo>
                  <a:pt x="1155717" y="0"/>
                </a:lnTo>
                <a:lnTo>
                  <a:pt x="1098249" y="0"/>
                </a:lnTo>
                <a:lnTo>
                  <a:pt x="991458" y="196614"/>
                </a:lnTo>
                <a:cubicBezTo>
                  <a:pt x="797017" y="573253"/>
                  <a:pt x="633548" y="966066"/>
                  <a:pt x="493941" y="1371196"/>
                </a:cubicBezTo>
                <a:cubicBezTo>
                  <a:pt x="276630" y="2007265"/>
                  <a:pt x="126659" y="2664286"/>
                  <a:pt x="46485" y="3331516"/>
                </a:cubicBezTo>
                <a:cubicBezTo>
                  <a:pt x="4488" y="3672965"/>
                  <a:pt x="-14219" y="4013908"/>
                  <a:pt x="12252" y="4357388"/>
                </a:cubicBezTo>
                <a:cubicBezTo>
                  <a:pt x="43558" y="4758899"/>
                  <a:pt x="90773" y="5157998"/>
                  <a:pt x="170821" y="5552906"/>
                </a:cubicBezTo>
                <a:cubicBezTo>
                  <a:pt x="259109" y="5988893"/>
                  <a:pt x="378967" y="6414594"/>
                  <a:pt x="537265" y="6828295"/>
                </a:cubicBezTo>
                <a:lnTo>
                  <a:pt x="549692" y="6858000"/>
                </a:lnTo>
                <a:lnTo>
                  <a:pt x="602234" y="6858000"/>
                </a:lnTo>
                <a:lnTo>
                  <a:pt x="595414" y="6841549"/>
                </a:lnTo>
                <a:cubicBezTo>
                  <a:pt x="507884" y="6614016"/>
                  <a:pt x="431296" y="6380817"/>
                  <a:pt x="364260" y="6142729"/>
                </a:cubicBezTo>
                <a:cubicBezTo>
                  <a:pt x="305974" y="5935370"/>
                  <a:pt x="262958" y="5723695"/>
                  <a:pt x="213071" y="5513923"/>
                </a:cubicBezTo>
                <a:cubicBezTo>
                  <a:pt x="211892" y="5502788"/>
                  <a:pt x="211299" y="5491601"/>
                  <a:pt x="211290" y="5480401"/>
                </a:cubicBezTo>
                <a:cubicBezTo>
                  <a:pt x="247814" y="5607635"/>
                  <a:pt x="276958" y="5719759"/>
                  <a:pt x="311446" y="5830359"/>
                </a:cubicBezTo>
                <a:cubicBezTo>
                  <a:pt x="401357" y="6118381"/>
                  <a:pt x="505060" y="6398531"/>
                  <a:pt x="622963" y="6670527"/>
                </a:cubicBezTo>
                <a:lnTo>
                  <a:pt x="710464" y="6858000"/>
                </a:lnTo>
                <a:lnTo>
                  <a:pt x="7529613" y="6858000"/>
                </a:lnTo>
                <a:close/>
              </a:path>
            </a:pathLst>
          </a:custGeom>
          <a:solidFill>
            <a:schemeClr val="accent2"/>
          </a:solidFill>
          <a:ln w="685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A4EFE3E-24AD-4A27-8DAB-D56D063965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22061" y="762538"/>
            <a:ext cx="5649349" cy="3199862"/>
          </a:xfrm>
        </p:spPr>
        <p:txBody>
          <a:bodyPr anchor="b">
            <a:normAutofit/>
          </a:bodyPr>
          <a:lstStyle/>
          <a:p>
            <a:pPr algn="l"/>
            <a:r>
              <a:rPr lang="en-US" sz="56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PROJEKTLIGJI </a:t>
            </a:r>
            <a:br>
              <a:rPr lang="en-US" sz="56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56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PËR </a:t>
            </a:r>
            <a:br>
              <a:rPr lang="en-US" sz="56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56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KONTROLLET ZYRTARE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1E7626-9C9A-72D9-147C-C5A8A8E7FA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22061" y="4930902"/>
            <a:ext cx="5649349" cy="1069474"/>
          </a:xfrm>
        </p:spPr>
        <p:txBody>
          <a:bodyPr anchor="t">
            <a:normAutofit/>
          </a:bodyPr>
          <a:lstStyle/>
          <a:p>
            <a:r>
              <a:rPr lang="en-US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Prill 2026</a:t>
            </a:r>
          </a:p>
          <a:p>
            <a:pPr algn="l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2" name="sketch line">
            <a:extLst>
              <a:ext uri="{FF2B5EF4-FFF2-40B4-BE49-F238E27FC236}">
                <a16:creationId xmlns:a16="http://schemas.microsoft.com/office/drawing/2014/main" id="{63DAB858-5A0C-4AFF-AAC6-705EDF8DB7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17682" y="4043302"/>
            <a:ext cx="5303520" cy="18288"/>
          </a:xfrm>
          <a:custGeom>
            <a:avLst/>
            <a:gdLst>
              <a:gd name="csX0" fmla="*/ 0 w 5303520"/>
              <a:gd name="csY0" fmla="*/ 0 h 18288"/>
              <a:gd name="csX1" fmla="*/ 556870 w 5303520"/>
              <a:gd name="csY1" fmla="*/ 0 h 18288"/>
              <a:gd name="csX2" fmla="*/ 1272845 w 5303520"/>
              <a:gd name="csY2" fmla="*/ 0 h 18288"/>
              <a:gd name="csX3" fmla="*/ 1882750 w 5303520"/>
              <a:gd name="csY3" fmla="*/ 0 h 18288"/>
              <a:gd name="csX4" fmla="*/ 2439619 w 5303520"/>
              <a:gd name="csY4" fmla="*/ 0 h 18288"/>
              <a:gd name="csX5" fmla="*/ 3155594 w 5303520"/>
              <a:gd name="csY5" fmla="*/ 0 h 18288"/>
              <a:gd name="csX6" fmla="*/ 3818534 w 5303520"/>
              <a:gd name="csY6" fmla="*/ 0 h 18288"/>
              <a:gd name="csX7" fmla="*/ 4481474 w 5303520"/>
              <a:gd name="csY7" fmla="*/ 0 h 18288"/>
              <a:gd name="csX8" fmla="*/ 5303520 w 5303520"/>
              <a:gd name="csY8" fmla="*/ 0 h 18288"/>
              <a:gd name="csX9" fmla="*/ 5303520 w 5303520"/>
              <a:gd name="csY9" fmla="*/ 18288 h 18288"/>
              <a:gd name="csX10" fmla="*/ 4746650 w 5303520"/>
              <a:gd name="csY10" fmla="*/ 18288 h 18288"/>
              <a:gd name="csX11" fmla="*/ 4242816 w 5303520"/>
              <a:gd name="csY11" fmla="*/ 18288 h 18288"/>
              <a:gd name="csX12" fmla="*/ 3526841 w 5303520"/>
              <a:gd name="csY12" fmla="*/ 18288 h 18288"/>
              <a:gd name="csX13" fmla="*/ 2969971 w 5303520"/>
              <a:gd name="csY13" fmla="*/ 18288 h 18288"/>
              <a:gd name="csX14" fmla="*/ 2253996 w 5303520"/>
              <a:gd name="csY14" fmla="*/ 18288 h 18288"/>
              <a:gd name="csX15" fmla="*/ 1484986 w 5303520"/>
              <a:gd name="csY15" fmla="*/ 18288 h 18288"/>
              <a:gd name="csX16" fmla="*/ 875081 w 5303520"/>
              <a:gd name="csY16" fmla="*/ 18288 h 18288"/>
              <a:gd name="csX17" fmla="*/ 0 w 5303520"/>
              <a:gd name="csY17" fmla="*/ 18288 h 18288"/>
              <a:gd name="csX18" fmla="*/ 0 w 5303520"/>
              <a:gd name="csY18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</a:cxnLst>
            <a:rect l="l" t="t" r="r" b="b"/>
            <a:pathLst>
              <a:path w="5303520" h="18288" fill="none" extrusionOk="0">
                <a:moveTo>
                  <a:pt x="0" y="0"/>
                </a:moveTo>
                <a:cubicBezTo>
                  <a:pt x="191807" y="-19560"/>
                  <a:pt x="373092" y="14032"/>
                  <a:pt x="556870" y="0"/>
                </a:cubicBezTo>
                <a:cubicBezTo>
                  <a:pt x="740648" y="-14032"/>
                  <a:pt x="1109645" y="5886"/>
                  <a:pt x="1272845" y="0"/>
                </a:cubicBezTo>
                <a:cubicBezTo>
                  <a:pt x="1436045" y="-5886"/>
                  <a:pt x="1723352" y="-21940"/>
                  <a:pt x="1882750" y="0"/>
                </a:cubicBezTo>
                <a:cubicBezTo>
                  <a:pt x="2042148" y="21940"/>
                  <a:pt x="2308812" y="-23394"/>
                  <a:pt x="2439619" y="0"/>
                </a:cubicBezTo>
                <a:cubicBezTo>
                  <a:pt x="2570426" y="23394"/>
                  <a:pt x="2936980" y="-3315"/>
                  <a:pt x="3155594" y="0"/>
                </a:cubicBezTo>
                <a:cubicBezTo>
                  <a:pt x="3374208" y="3315"/>
                  <a:pt x="3528026" y="24519"/>
                  <a:pt x="3818534" y="0"/>
                </a:cubicBezTo>
                <a:cubicBezTo>
                  <a:pt x="4109042" y="-24519"/>
                  <a:pt x="4161759" y="-18720"/>
                  <a:pt x="4481474" y="0"/>
                </a:cubicBezTo>
                <a:cubicBezTo>
                  <a:pt x="4801189" y="18720"/>
                  <a:pt x="5011126" y="27308"/>
                  <a:pt x="5303520" y="0"/>
                </a:cubicBezTo>
                <a:cubicBezTo>
                  <a:pt x="5304050" y="6954"/>
                  <a:pt x="5304254" y="12839"/>
                  <a:pt x="5303520" y="18288"/>
                </a:cubicBezTo>
                <a:cubicBezTo>
                  <a:pt x="5132450" y="501"/>
                  <a:pt x="4953391" y="18714"/>
                  <a:pt x="4746650" y="18288"/>
                </a:cubicBezTo>
                <a:cubicBezTo>
                  <a:pt x="4539909" y="17863"/>
                  <a:pt x="4361261" y="7168"/>
                  <a:pt x="4242816" y="18288"/>
                </a:cubicBezTo>
                <a:cubicBezTo>
                  <a:pt x="4124371" y="29408"/>
                  <a:pt x="3754907" y="21026"/>
                  <a:pt x="3526841" y="18288"/>
                </a:cubicBezTo>
                <a:cubicBezTo>
                  <a:pt x="3298775" y="15550"/>
                  <a:pt x="3164473" y="3913"/>
                  <a:pt x="2969971" y="18288"/>
                </a:cubicBezTo>
                <a:cubicBezTo>
                  <a:pt x="2775469" y="32664"/>
                  <a:pt x="2608536" y="2050"/>
                  <a:pt x="2253996" y="18288"/>
                </a:cubicBezTo>
                <a:cubicBezTo>
                  <a:pt x="1899456" y="34526"/>
                  <a:pt x="1752044" y="28789"/>
                  <a:pt x="1484986" y="18288"/>
                </a:cubicBezTo>
                <a:cubicBezTo>
                  <a:pt x="1217928" y="7788"/>
                  <a:pt x="1060609" y="-4784"/>
                  <a:pt x="875081" y="18288"/>
                </a:cubicBezTo>
                <a:cubicBezTo>
                  <a:pt x="689553" y="41360"/>
                  <a:pt x="188846" y="25228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303520" h="18288" stroke="0" extrusionOk="0">
                <a:moveTo>
                  <a:pt x="0" y="0"/>
                </a:moveTo>
                <a:cubicBezTo>
                  <a:pt x="181149" y="2038"/>
                  <a:pt x="442175" y="-27591"/>
                  <a:pt x="609905" y="0"/>
                </a:cubicBezTo>
                <a:cubicBezTo>
                  <a:pt x="777636" y="27591"/>
                  <a:pt x="947554" y="-24271"/>
                  <a:pt x="1113739" y="0"/>
                </a:cubicBezTo>
                <a:cubicBezTo>
                  <a:pt x="1279924" y="24271"/>
                  <a:pt x="1721318" y="-30891"/>
                  <a:pt x="1882750" y="0"/>
                </a:cubicBezTo>
                <a:cubicBezTo>
                  <a:pt x="2044182" y="30891"/>
                  <a:pt x="2270822" y="-14002"/>
                  <a:pt x="2492654" y="0"/>
                </a:cubicBezTo>
                <a:cubicBezTo>
                  <a:pt x="2714486" y="14002"/>
                  <a:pt x="2822632" y="27292"/>
                  <a:pt x="3102559" y="0"/>
                </a:cubicBezTo>
                <a:cubicBezTo>
                  <a:pt x="3382487" y="-27292"/>
                  <a:pt x="3489743" y="-31235"/>
                  <a:pt x="3871570" y="0"/>
                </a:cubicBezTo>
                <a:cubicBezTo>
                  <a:pt x="4253397" y="31235"/>
                  <a:pt x="4301475" y="22800"/>
                  <a:pt x="4428439" y="0"/>
                </a:cubicBezTo>
                <a:cubicBezTo>
                  <a:pt x="4555403" y="-22800"/>
                  <a:pt x="5018410" y="43534"/>
                  <a:pt x="5303520" y="0"/>
                </a:cubicBezTo>
                <a:cubicBezTo>
                  <a:pt x="5302837" y="5414"/>
                  <a:pt x="5302800" y="12510"/>
                  <a:pt x="5303520" y="18288"/>
                </a:cubicBezTo>
                <a:cubicBezTo>
                  <a:pt x="5082751" y="18456"/>
                  <a:pt x="4993374" y="24100"/>
                  <a:pt x="4746650" y="18288"/>
                </a:cubicBezTo>
                <a:cubicBezTo>
                  <a:pt x="4499926" y="12477"/>
                  <a:pt x="4368648" y="-7187"/>
                  <a:pt x="4083710" y="18288"/>
                </a:cubicBezTo>
                <a:cubicBezTo>
                  <a:pt x="3798772" y="43763"/>
                  <a:pt x="3729434" y="5501"/>
                  <a:pt x="3473806" y="18288"/>
                </a:cubicBezTo>
                <a:cubicBezTo>
                  <a:pt x="3218178" y="31075"/>
                  <a:pt x="3056855" y="30003"/>
                  <a:pt x="2704795" y="18288"/>
                </a:cubicBezTo>
                <a:cubicBezTo>
                  <a:pt x="2352735" y="6573"/>
                  <a:pt x="2319447" y="29257"/>
                  <a:pt x="1935785" y="18288"/>
                </a:cubicBezTo>
                <a:cubicBezTo>
                  <a:pt x="1552123" y="7320"/>
                  <a:pt x="1532619" y="-467"/>
                  <a:pt x="1378915" y="18288"/>
                </a:cubicBezTo>
                <a:cubicBezTo>
                  <a:pt x="1225211" y="37043"/>
                  <a:pt x="1038692" y="34308"/>
                  <a:pt x="715975" y="18288"/>
                </a:cubicBezTo>
                <a:cubicBezTo>
                  <a:pt x="393258" y="2268"/>
                  <a:pt x="303768" y="26944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41275" cap="rnd">
            <a:solidFill>
              <a:srgbClr val="FFFFFF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1694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E3ACF8-B17D-0AA9-2438-B784BB95F6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6617"/>
            <a:ext cx="10515600" cy="787400"/>
          </a:xfrm>
        </p:spPr>
        <p:txBody>
          <a:bodyPr/>
          <a:lstStyle/>
          <a:p>
            <a:pPr algn="ctr"/>
            <a:r>
              <a:rPr lang="en-US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Financimi</a:t>
            </a:r>
            <a:r>
              <a:rPr lang="en-US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BBE6D5-2E8D-6BDB-AA02-895DE952F4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14017"/>
            <a:ext cx="10515600" cy="57201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Burime </a:t>
            </a:r>
            <a:r>
              <a:rPr lang="en-US" sz="2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të</a:t>
            </a: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mjaftueshme</a:t>
            </a: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për</a:t>
            </a: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të</a:t>
            </a: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gjitha</a:t>
            </a: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llojet</a:t>
            </a: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en-US" sz="2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kontrolleve</a:t>
            </a: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!  </a:t>
            </a:r>
          </a:p>
          <a:p>
            <a:pPr marL="0" indent="0">
              <a:buNone/>
            </a:pPr>
            <a:r>
              <a:rPr lang="en-US" sz="2600" u="sng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Tarifë</a:t>
            </a:r>
            <a:r>
              <a:rPr lang="en-US" sz="2600" u="sng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en-US" sz="2600" u="sng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detyrueshme</a:t>
            </a:r>
            <a:r>
              <a:rPr lang="en-US" sz="26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                 </a:t>
            </a:r>
            <a:r>
              <a:rPr lang="en-US" sz="2600" u="sng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Elementet</a:t>
            </a:r>
            <a:r>
              <a:rPr lang="en-US" sz="2600" u="sng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en-US" sz="2600" u="sng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kostos</a:t>
            </a:r>
            <a:r>
              <a:rPr lang="en-US" sz="2600" u="sng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6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en-US" sz="2600" u="sng" dirty="0" err="1">
                <a:solidFill>
                  <a:srgbClr val="0A208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Transparenca</a:t>
            </a:r>
            <a:r>
              <a:rPr lang="en-US" sz="2600" u="sng" dirty="0">
                <a:solidFill>
                  <a:srgbClr val="0A208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86A3B53B-53A6-21EC-B0A5-30D9FA02560A}"/>
              </a:ext>
            </a:extLst>
          </p:cNvPr>
          <p:cNvSpPr/>
          <p:nvPr/>
        </p:nvSpPr>
        <p:spPr>
          <a:xfrm>
            <a:off x="904875" y="1981200"/>
            <a:ext cx="3009900" cy="14478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Thertoret</a:t>
            </a:r>
            <a:endParaRPr lang="en-US" sz="2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St. e </a:t>
            </a:r>
            <a:r>
              <a:rPr lang="en-US" sz="2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prerjes</a:t>
            </a:r>
            <a:r>
              <a:rPr lang="en-US" sz="2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së</a:t>
            </a:r>
            <a:r>
              <a:rPr lang="en-US" sz="2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mishit</a:t>
            </a:r>
          </a:p>
          <a:p>
            <a:r>
              <a:rPr lang="en-US" sz="2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Produktet</a:t>
            </a:r>
            <a:r>
              <a:rPr lang="en-US" sz="2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 </a:t>
            </a:r>
            <a:r>
              <a:rPr lang="en-US" sz="2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qumështit</a:t>
            </a:r>
            <a:endParaRPr lang="en-US" sz="2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Produktet</a:t>
            </a:r>
            <a:r>
              <a:rPr lang="en-US" sz="2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 </a:t>
            </a:r>
            <a:r>
              <a:rPr lang="en-US" sz="2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peshkut</a:t>
            </a:r>
            <a:endParaRPr lang="en-US" sz="2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CB59EA7E-200E-677C-9FF4-FF6EC38F7463}"/>
              </a:ext>
            </a:extLst>
          </p:cNvPr>
          <p:cNvSpPr/>
          <p:nvPr/>
        </p:nvSpPr>
        <p:spPr>
          <a:xfrm>
            <a:off x="904875" y="3549253"/>
            <a:ext cx="3009900" cy="3082129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sz="1500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PIK</a:t>
            </a:r>
          </a:p>
          <a:p>
            <a:pPr marL="114300" indent="-114300">
              <a:buFont typeface="Arial" panose="020B0604020202020204" pitchFamily="34" charset="0"/>
              <a:buChar char="•"/>
            </a:pPr>
            <a:r>
              <a:rPr lang="en-US" sz="15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Kafshët</a:t>
            </a:r>
            <a:endParaRPr lang="en-US" sz="15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14300" indent="-114300"/>
            <a:r>
              <a:rPr lang="en-US" sz="15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• </a:t>
            </a:r>
            <a:r>
              <a:rPr lang="en-US" sz="15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Produkte</a:t>
            </a:r>
            <a:r>
              <a:rPr lang="en-US" sz="15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me </a:t>
            </a:r>
            <a:r>
              <a:rPr lang="en-US" sz="15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origjinë</a:t>
            </a:r>
            <a:r>
              <a:rPr lang="en-US" sz="15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5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shtazore</a:t>
            </a:r>
            <a:r>
              <a:rPr lang="en-US" sz="15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15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produkte</a:t>
            </a:r>
            <a:r>
              <a:rPr lang="en-US" sz="15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5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germinale</a:t>
            </a:r>
            <a:r>
              <a:rPr lang="en-US" sz="15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15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nënprodukte</a:t>
            </a:r>
            <a:r>
              <a:rPr lang="en-US" sz="15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5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shtazore</a:t>
            </a:r>
            <a:r>
              <a:rPr lang="en-US" sz="15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(ABP)</a:t>
            </a:r>
          </a:p>
          <a:p>
            <a:pPr marL="114300" indent="-114300"/>
            <a:r>
              <a:rPr lang="en-US" sz="15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• </a:t>
            </a:r>
            <a:r>
              <a:rPr lang="en-US" sz="15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Produkte</a:t>
            </a:r>
            <a:r>
              <a:rPr lang="en-US" sz="15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5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bimore</a:t>
            </a:r>
            <a:r>
              <a:rPr lang="en-US" sz="15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+ </a:t>
            </a:r>
            <a:r>
              <a:rPr lang="en-US" sz="15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produkte</a:t>
            </a:r>
            <a:r>
              <a:rPr lang="en-US" sz="15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5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për</a:t>
            </a:r>
            <a:r>
              <a:rPr lang="en-US" sz="15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5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mbrojtjen</a:t>
            </a:r>
            <a:r>
              <a:rPr lang="en-US" sz="15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 </a:t>
            </a:r>
            <a:r>
              <a:rPr lang="en-US" sz="15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bimëve</a:t>
            </a:r>
            <a:endParaRPr lang="en-US" sz="15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15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• </a:t>
            </a:r>
            <a:r>
              <a:rPr lang="en-US" sz="15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Kërkesë</a:t>
            </a:r>
            <a:r>
              <a:rPr lang="en-US" sz="15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 </a:t>
            </a:r>
            <a:r>
              <a:rPr lang="en-US" sz="15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operatorëve</a:t>
            </a:r>
            <a:endParaRPr lang="en-US" sz="15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14300" indent="-114300"/>
            <a:r>
              <a:rPr lang="en-US" sz="15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• </a:t>
            </a:r>
            <a:r>
              <a:rPr lang="en-US" sz="15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Ndjekje</a:t>
            </a:r>
            <a:r>
              <a:rPr lang="en-US" sz="15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 </a:t>
            </a:r>
            <a:r>
              <a:rPr lang="en-US" sz="15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mospërputhshmërisë</a:t>
            </a:r>
            <a:r>
              <a:rPr lang="en-US" sz="15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5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dhe</a:t>
            </a:r>
            <a:r>
              <a:rPr lang="en-US" sz="15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5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masave</a:t>
            </a:r>
            <a:r>
              <a:rPr lang="en-US" sz="15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5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mbrojtëse</a:t>
            </a:r>
            <a:endParaRPr lang="en-US" sz="15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BD4F76D-E32D-52AF-194F-BEE27B696D95}"/>
              </a:ext>
            </a:extLst>
          </p:cNvPr>
          <p:cNvSpPr/>
          <p:nvPr/>
        </p:nvSpPr>
        <p:spPr>
          <a:xfrm>
            <a:off x="4210050" y="1981200"/>
            <a:ext cx="619125" cy="4552950"/>
          </a:xfrm>
          <a:prstGeom prst="rect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wordArtVert"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VKM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3CC40CD-D62D-353C-E6D1-AE7EF07D06D3}"/>
              </a:ext>
            </a:extLst>
          </p:cNvPr>
          <p:cNvSpPr/>
          <p:nvPr/>
        </p:nvSpPr>
        <p:spPr>
          <a:xfrm>
            <a:off x="5248275" y="1981200"/>
            <a:ext cx="2705100" cy="455295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• Paga e </a:t>
            </a:r>
            <a:r>
              <a:rPr lang="en-US" sz="2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stafit</a:t>
            </a:r>
            <a:endParaRPr lang="en-US" sz="2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• </a:t>
            </a:r>
            <a:r>
              <a:rPr lang="en-US" sz="2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Ambiente</a:t>
            </a:r>
            <a:r>
              <a:rPr lang="en-US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+ </a:t>
            </a:r>
            <a:r>
              <a:rPr lang="en-US" sz="2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pajisje</a:t>
            </a:r>
            <a:endParaRPr lang="en-US" sz="2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• </a:t>
            </a:r>
            <a:r>
              <a:rPr lang="en-US" sz="2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Materiale</a:t>
            </a:r>
            <a:r>
              <a:rPr lang="en-US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të</a:t>
            </a:r>
            <a:r>
              <a:rPr lang="en-US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konsumueshme</a:t>
            </a:r>
            <a:endParaRPr lang="en-US" sz="2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• </a:t>
            </a:r>
            <a:r>
              <a:rPr lang="en-US" sz="2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Shërbime</a:t>
            </a:r>
            <a:r>
              <a:rPr lang="en-US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të</a:t>
            </a:r>
            <a:r>
              <a:rPr lang="en-US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organeve</a:t>
            </a:r>
            <a:r>
              <a:rPr lang="en-US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të</a:t>
            </a:r>
            <a:r>
              <a:rPr lang="en-US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deleguara</a:t>
            </a:r>
            <a:endParaRPr lang="en-US" sz="2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• </a:t>
            </a:r>
            <a:r>
              <a:rPr lang="en-US" sz="2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Trajnim</a:t>
            </a:r>
            <a:r>
              <a:rPr lang="en-US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en-US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vazhdueshëm</a:t>
            </a:r>
            <a:endParaRPr lang="en-US" sz="2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• </a:t>
            </a:r>
            <a:r>
              <a:rPr lang="en-US" sz="2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Udhëtime</a:t>
            </a:r>
            <a:endParaRPr lang="en-US" sz="2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• </a:t>
            </a:r>
            <a:r>
              <a:rPr lang="en-US" sz="2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Marrja</a:t>
            </a:r>
            <a:r>
              <a:rPr lang="en-US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 </a:t>
            </a:r>
            <a:r>
              <a:rPr lang="en-US" sz="2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mostrave</a:t>
            </a:r>
            <a:r>
              <a:rPr lang="en-US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+ </a:t>
            </a:r>
            <a:r>
              <a:rPr lang="en-US" sz="2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testimi</a:t>
            </a:r>
            <a:endParaRPr lang="en-US" sz="2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62B3ECB-F703-4761-C637-26F659955431}"/>
              </a:ext>
            </a:extLst>
          </p:cNvPr>
          <p:cNvSpPr/>
          <p:nvPr/>
        </p:nvSpPr>
        <p:spPr>
          <a:xfrm>
            <a:off x="8796338" y="1981200"/>
            <a:ext cx="2705100" cy="4552950"/>
          </a:xfrm>
          <a:prstGeom prst="roundRect">
            <a:avLst/>
          </a:prstGeom>
          <a:solidFill>
            <a:srgbClr val="0A208E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sz="2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Të bëhet publike, p.sh. metoda dhe të dhënat e përdorura për përcaktimin e tarifave, si dhe shuma e ngarkuar për çdo kategori operatorësh; palët e interesit të konsultohen mbi metodat e përgjithshme të llogaritjes.</a:t>
            </a: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A436EA3-B011-F957-3D45-94FCAF67EF9C}"/>
              </a:ext>
            </a:extLst>
          </p:cNvPr>
          <p:cNvCxnSpPr>
            <a:stCxn id="4" idx="3"/>
          </p:cNvCxnSpPr>
          <p:nvPr/>
        </p:nvCxnSpPr>
        <p:spPr>
          <a:xfrm>
            <a:off x="3914775" y="2705100"/>
            <a:ext cx="295275" cy="390525"/>
          </a:xfrm>
          <a:prstGeom prst="straightConnector1">
            <a:avLst/>
          </a:prstGeom>
          <a:ln w="3175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BA061BF1-F0B9-642C-565A-9E6907DCFC5C}"/>
              </a:ext>
            </a:extLst>
          </p:cNvPr>
          <p:cNvCxnSpPr>
            <a:stCxn id="5" idx="3"/>
          </p:cNvCxnSpPr>
          <p:nvPr/>
        </p:nvCxnSpPr>
        <p:spPr>
          <a:xfrm flipV="1">
            <a:off x="3914775" y="4695825"/>
            <a:ext cx="295275" cy="394493"/>
          </a:xfrm>
          <a:prstGeom prst="straightConnector1">
            <a:avLst/>
          </a:prstGeom>
          <a:ln w="28575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919EA6A7-ED5B-6BC3-00AF-CCB76E64A42F}"/>
              </a:ext>
            </a:extLst>
          </p:cNvPr>
          <p:cNvCxnSpPr>
            <a:stCxn id="6" idx="3"/>
            <a:endCxn id="7" idx="1"/>
          </p:cNvCxnSpPr>
          <p:nvPr/>
        </p:nvCxnSpPr>
        <p:spPr>
          <a:xfrm>
            <a:off x="4829175" y="4257675"/>
            <a:ext cx="419100" cy="0"/>
          </a:xfrm>
          <a:prstGeom prst="straightConnector1">
            <a:avLst/>
          </a:prstGeom>
          <a:ln w="28575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F938618B-E1F0-F9B9-ADA3-D303E4582BF1}"/>
              </a:ext>
            </a:extLst>
          </p:cNvPr>
          <p:cNvCxnSpPr>
            <a:stCxn id="7" idx="3"/>
            <a:endCxn id="8" idx="1"/>
          </p:cNvCxnSpPr>
          <p:nvPr/>
        </p:nvCxnSpPr>
        <p:spPr>
          <a:xfrm flipV="1">
            <a:off x="7953375" y="4248150"/>
            <a:ext cx="842963" cy="9525"/>
          </a:xfrm>
          <a:prstGeom prst="straightConnector1">
            <a:avLst/>
          </a:prstGeom>
          <a:ln w="28575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94958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E1747E-199D-A2A4-8457-8E4CAE3CD2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01700"/>
          </a:xfrm>
        </p:spPr>
        <p:txBody>
          <a:bodyPr/>
          <a:lstStyle/>
          <a:p>
            <a:pPr algn="ctr"/>
            <a:r>
              <a:rPr lang="en-US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Sistem</a:t>
            </a:r>
            <a:r>
              <a:rPr lang="en-US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en-US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modernizuar</a:t>
            </a:r>
            <a:r>
              <a:rPr lang="en-US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për</a:t>
            </a:r>
            <a:r>
              <a:rPr lang="en-US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kontrollin</a:t>
            </a:r>
            <a:r>
              <a:rPr lang="en-US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në</a:t>
            </a:r>
            <a:r>
              <a:rPr lang="en-US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kufi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7754C2-C790-01A9-D1D3-3412BC5C31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08101"/>
            <a:ext cx="10515600" cy="1047750"/>
          </a:xfrm>
          <a:prstGeom prst="roundRect">
            <a:avLst/>
          </a:prstGeom>
          <a:solidFill>
            <a:srgbClr val="0A208E"/>
          </a:solidFill>
          <a:ln>
            <a:solidFill>
              <a:srgbClr val="0A208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Një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kuadër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përbashkët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bazuar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në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rrezik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për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kontrollet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kufitare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të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të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gjitha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kafshëve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dhe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mallrave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që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hyjnë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në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Republikën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 </a:t>
            </a:r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Shqipërisë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A13B4A9-792E-0320-E6D4-CAC1921236AE}"/>
              </a:ext>
            </a:extLst>
          </p:cNvPr>
          <p:cNvSpPr/>
          <p:nvPr/>
        </p:nvSpPr>
        <p:spPr>
          <a:xfrm>
            <a:off x="838198" y="3033713"/>
            <a:ext cx="4572001" cy="1466850"/>
          </a:xfrm>
          <a:prstGeom prst="roundRect">
            <a:avLst/>
          </a:prstGeom>
          <a:solidFill>
            <a:srgbClr val="FFC00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Pikat</a:t>
            </a:r>
            <a:r>
              <a:rPr lang="en-US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 </a:t>
            </a:r>
            <a:r>
              <a:rPr lang="en-US" sz="2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Kontrollit</a:t>
            </a:r>
            <a:r>
              <a:rPr lang="en-US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Kufitar</a:t>
            </a:r>
            <a:r>
              <a:rPr lang="en-US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(KKP) do </a:t>
            </a:r>
            <a:r>
              <a:rPr lang="en-US" sz="2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të</a:t>
            </a:r>
            <a:r>
              <a:rPr lang="en-US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zëvendësojnë</a:t>
            </a:r>
            <a:r>
              <a:rPr lang="en-US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Pikat</a:t>
            </a:r>
            <a:r>
              <a:rPr lang="en-US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 </a:t>
            </a:r>
            <a:r>
              <a:rPr lang="en-US" sz="2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Inspektimit</a:t>
            </a:r>
            <a:r>
              <a:rPr lang="en-US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Kufitar</a:t>
            </a:r>
            <a:r>
              <a:rPr lang="en-US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(PIK) </a:t>
            </a:r>
            <a:r>
              <a:rPr lang="en-US" sz="2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dhe</a:t>
            </a:r>
            <a:r>
              <a:rPr lang="en-US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Pikat</a:t>
            </a:r>
            <a:r>
              <a:rPr lang="en-US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 </a:t>
            </a:r>
            <a:r>
              <a:rPr lang="en-US" sz="2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Përcaktuara</a:t>
            </a:r>
            <a:r>
              <a:rPr lang="en-US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të</a:t>
            </a:r>
            <a:r>
              <a:rPr lang="en-US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Hyrjes</a:t>
            </a:r>
            <a:r>
              <a:rPr lang="en-US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(PPH).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7A9D79F-530F-71C5-D890-FB0B3F9CF46A}"/>
              </a:ext>
            </a:extLst>
          </p:cNvPr>
          <p:cNvSpPr/>
          <p:nvPr/>
        </p:nvSpPr>
        <p:spPr>
          <a:xfrm>
            <a:off x="838198" y="5026024"/>
            <a:ext cx="4572001" cy="1466850"/>
          </a:xfrm>
          <a:prstGeom prst="roundRect">
            <a:avLst/>
          </a:prstGeom>
          <a:solidFill>
            <a:srgbClr val="FFC00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Kërkesat</a:t>
            </a:r>
            <a:r>
              <a:rPr lang="en-US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minimale</a:t>
            </a:r>
            <a:r>
              <a:rPr lang="en-US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për</a:t>
            </a:r>
            <a:r>
              <a:rPr lang="en-US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ambientet</a:t>
            </a:r>
            <a:r>
              <a:rPr lang="en-US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2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pajisjet</a:t>
            </a:r>
            <a:r>
              <a:rPr lang="en-US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dhe</a:t>
            </a:r>
            <a:r>
              <a:rPr lang="en-US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kualifikimet</a:t>
            </a:r>
            <a:r>
              <a:rPr lang="en-US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 </a:t>
            </a:r>
            <a:r>
              <a:rPr lang="en-US" sz="2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stafit</a:t>
            </a:r>
            <a:r>
              <a:rPr lang="en-US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do </a:t>
            </a:r>
            <a:r>
              <a:rPr lang="en-US" sz="2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të</a:t>
            </a:r>
            <a:r>
              <a:rPr lang="en-US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zbatohen</a:t>
            </a:r>
            <a:r>
              <a:rPr lang="en-US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në</a:t>
            </a:r>
            <a:r>
              <a:rPr lang="en-US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të</a:t>
            </a:r>
            <a:r>
              <a:rPr lang="en-US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gjitha</a:t>
            </a:r>
            <a:r>
              <a:rPr lang="en-US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PKK.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A8DB8EE-8AE7-7C90-89D1-223FD1772738}"/>
              </a:ext>
            </a:extLst>
          </p:cNvPr>
          <p:cNvSpPr/>
          <p:nvPr/>
        </p:nvSpPr>
        <p:spPr>
          <a:xfrm>
            <a:off x="6781799" y="3024188"/>
            <a:ext cx="4572001" cy="146685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Një</a:t>
            </a:r>
            <a:r>
              <a:rPr lang="en-US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dokument</a:t>
            </a:r>
            <a:r>
              <a:rPr lang="en-US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en-US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vetëm</a:t>
            </a:r>
            <a:r>
              <a:rPr lang="en-US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standard (CHED) do </a:t>
            </a:r>
            <a:r>
              <a:rPr lang="en-US" sz="2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të</a:t>
            </a:r>
            <a:r>
              <a:rPr lang="en-US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përdoret</a:t>
            </a:r>
            <a:r>
              <a:rPr lang="en-US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nga</a:t>
            </a:r>
            <a:r>
              <a:rPr lang="en-US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operatorët</a:t>
            </a:r>
            <a:r>
              <a:rPr lang="en-US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për</a:t>
            </a:r>
            <a:r>
              <a:rPr lang="en-US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njoftimin</a:t>
            </a:r>
            <a:r>
              <a:rPr lang="en-US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paraprak</a:t>
            </a:r>
            <a:r>
              <a:rPr lang="en-US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të</a:t>
            </a:r>
            <a:r>
              <a:rPr lang="en-US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ngarkesave</a:t>
            </a:r>
            <a:r>
              <a:rPr lang="en-US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9CD0B7D1-41EB-03F2-9282-FCE4CCDBB51E}"/>
              </a:ext>
            </a:extLst>
          </p:cNvPr>
          <p:cNvSpPr/>
          <p:nvPr/>
        </p:nvSpPr>
        <p:spPr>
          <a:xfrm>
            <a:off x="6781799" y="5026024"/>
            <a:ext cx="4572001" cy="146685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Të</a:t>
            </a:r>
            <a:r>
              <a:rPr lang="en-US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transmetuara</a:t>
            </a:r>
            <a:r>
              <a:rPr lang="en-US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në</a:t>
            </a:r>
            <a:r>
              <a:rPr lang="en-US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BCP </a:t>
            </a:r>
            <a:r>
              <a:rPr lang="en-US" sz="2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përmes</a:t>
            </a:r>
            <a:r>
              <a:rPr lang="en-US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IMSOC, </a:t>
            </a:r>
            <a:r>
              <a:rPr lang="en-US" sz="2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en-US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cili</a:t>
            </a:r>
            <a:r>
              <a:rPr lang="en-US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lejon</a:t>
            </a:r>
            <a:r>
              <a:rPr lang="en-US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integrimin</a:t>
            </a:r>
            <a:r>
              <a:rPr lang="en-US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 </a:t>
            </a:r>
            <a:r>
              <a:rPr lang="en-US" sz="2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sistemeve</a:t>
            </a:r>
            <a:r>
              <a:rPr lang="en-US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ekzistuese</a:t>
            </a:r>
            <a:r>
              <a:rPr lang="en-US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të</a:t>
            </a:r>
            <a:r>
              <a:rPr lang="en-US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kompjuterizuara</a:t>
            </a:r>
            <a:r>
              <a:rPr lang="en-US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en-US" sz="2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përfshirë</a:t>
            </a:r>
            <a:r>
              <a:rPr lang="en-US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Europhyt</a:t>
            </a:r>
            <a:r>
              <a:rPr lang="en-US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).</a:t>
            </a:r>
          </a:p>
        </p:txBody>
      </p:sp>
      <p:sp>
        <p:nvSpPr>
          <p:cNvPr id="9" name="Arrow: Down 8">
            <a:extLst>
              <a:ext uri="{FF2B5EF4-FFF2-40B4-BE49-F238E27FC236}">
                <a16:creationId xmlns:a16="http://schemas.microsoft.com/office/drawing/2014/main" id="{FD7780B8-F3BB-F821-10FD-AAA3A1D2C76D}"/>
              </a:ext>
            </a:extLst>
          </p:cNvPr>
          <p:cNvSpPr/>
          <p:nvPr/>
        </p:nvSpPr>
        <p:spPr>
          <a:xfrm>
            <a:off x="3078479" y="2352674"/>
            <a:ext cx="150496" cy="671513"/>
          </a:xfrm>
          <a:prstGeom prst="downArrow">
            <a:avLst/>
          </a:prstGeom>
          <a:solidFill>
            <a:srgbClr val="0A208E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76AFACE0-5917-871C-3E35-86F56E7778A2}"/>
              </a:ext>
            </a:extLst>
          </p:cNvPr>
          <p:cNvSpPr/>
          <p:nvPr/>
        </p:nvSpPr>
        <p:spPr>
          <a:xfrm>
            <a:off x="8992551" y="2362200"/>
            <a:ext cx="150496" cy="671513"/>
          </a:xfrm>
          <a:prstGeom prst="downArrow">
            <a:avLst/>
          </a:prstGeom>
          <a:solidFill>
            <a:srgbClr val="0A208E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Down 10">
            <a:extLst>
              <a:ext uri="{FF2B5EF4-FFF2-40B4-BE49-F238E27FC236}">
                <a16:creationId xmlns:a16="http://schemas.microsoft.com/office/drawing/2014/main" id="{5E6DF499-3099-2945-479D-DAF2633EB8CE}"/>
              </a:ext>
            </a:extLst>
          </p:cNvPr>
          <p:cNvSpPr/>
          <p:nvPr/>
        </p:nvSpPr>
        <p:spPr>
          <a:xfrm>
            <a:off x="3078479" y="4500563"/>
            <a:ext cx="150496" cy="525461"/>
          </a:xfrm>
          <a:prstGeom prst="downArrow">
            <a:avLst/>
          </a:prstGeom>
          <a:solidFill>
            <a:srgbClr val="0A208E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Down 11">
            <a:extLst>
              <a:ext uri="{FF2B5EF4-FFF2-40B4-BE49-F238E27FC236}">
                <a16:creationId xmlns:a16="http://schemas.microsoft.com/office/drawing/2014/main" id="{A32E0244-52DA-BEB6-EF94-6B46FF07579C}"/>
              </a:ext>
            </a:extLst>
          </p:cNvPr>
          <p:cNvSpPr/>
          <p:nvPr/>
        </p:nvSpPr>
        <p:spPr>
          <a:xfrm>
            <a:off x="8963027" y="4500563"/>
            <a:ext cx="150496" cy="525461"/>
          </a:xfrm>
          <a:prstGeom prst="downArrow">
            <a:avLst/>
          </a:prstGeom>
          <a:solidFill>
            <a:srgbClr val="0A208E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8055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6A2A46-0996-129C-C4AD-E9BC46054E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35025"/>
          </a:xfrm>
        </p:spPr>
        <p:txBody>
          <a:bodyPr/>
          <a:lstStyle/>
          <a:p>
            <a:pPr algn="ctr"/>
            <a:r>
              <a:rPr lang="en-US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Hyrja</a:t>
            </a:r>
            <a:r>
              <a:rPr lang="en-US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ne </a:t>
            </a:r>
            <a:r>
              <a:rPr lang="en-US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territorin</a:t>
            </a:r>
            <a:r>
              <a:rPr lang="en-US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 RSH – </a:t>
            </a:r>
            <a:r>
              <a:rPr lang="en-US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rregullat</a:t>
            </a:r>
            <a:r>
              <a:rPr lang="en-US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kryesore</a:t>
            </a:r>
            <a:endParaRPr lang="en-US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A5D096-7385-7DB9-C76E-EAA631E1F8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00150"/>
            <a:ext cx="10515600" cy="497681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          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853F399-7EB3-DFC8-8F19-C45C82F8230D}"/>
              </a:ext>
            </a:extLst>
          </p:cNvPr>
          <p:cNvSpPr/>
          <p:nvPr/>
        </p:nvSpPr>
        <p:spPr>
          <a:xfrm>
            <a:off x="1057274" y="2071688"/>
            <a:ext cx="4572001" cy="1466850"/>
          </a:xfrm>
          <a:prstGeom prst="roundRect">
            <a:avLst/>
          </a:prstGeom>
          <a:solidFill>
            <a:srgbClr val="EDD3A5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Kafshë</a:t>
            </a:r>
            <a:r>
              <a:rPr lang="en-US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1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produkte</a:t>
            </a:r>
            <a:r>
              <a:rPr lang="en-US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me </a:t>
            </a:r>
            <a:r>
              <a:rPr lang="en-US" sz="1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origjinë</a:t>
            </a:r>
            <a:r>
              <a:rPr lang="en-US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shtazore</a:t>
            </a:r>
            <a:r>
              <a:rPr lang="en-US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1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produkte</a:t>
            </a:r>
            <a:r>
              <a:rPr lang="en-US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germinale</a:t>
            </a:r>
            <a:r>
              <a:rPr lang="en-US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1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nënprodukte</a:t>
            </a:r>
            <a:r>
              <a:rPr lang="en-US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shtazore</a:t>
            </a:r>
            <a:r>
              <a:rPr lang="en-US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1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bimë</a:t>
            </a:r>
            <a:r>
              <a:rPr lang="en-US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1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produkte</a:t>
            </a:r>
            <a:r>
              <a:rPr lang="en-US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bimore</a:t>
            </a:r>
            <a:r>
              <a:rPr lang="en-US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dhe</a:t>
            </a:r>
            <a:r>
              <a:rPr lang="en-US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disa</a:t>
            </a:r>
            <a:r>
              <a:rPr lang="en-US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ushqime</a:t>
            </a:r>
            <a:r>
              <a:rPr lang="en-US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dhe</a:t>
            </a:r>
            <a:r>
              <a:rPr lang="en-US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ushqime</a:t>
            </a:r>
            <a:r>
              <a:rPr lang="en-US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për</a:t>
            </a:r>
            <a:r>
              <a:rPr lang="en-US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kafshë</a:t>
            </a:r>
            <a:r>
              <a:rPr lang="en-US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me </a:t>
            </a:r>
            <a:r>
              <a:rPr lang="en-US" sz="1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origjinë</a:t>
            </a:r>
            <a:r>
              <a:rPr lang="en-US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jo-</a:t>
            </a:r>
            <a:r>
              <a:rPr lang="en-US" sz="1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shtazore</a:t>
            </a:r>
            <a:r>
              <a:rPr lang="en-US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= 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PKK </a:t>
            </a:r>
            <a:r>
              <a:rPr lang="en-US" sz="1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en-US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përcaktuar</a:t>
            </a:r>
            <a:r>
              <a:rPr lang="en-US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en-US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mbërritjes</a:t>
            </a:r>
            <a:r>
              <a:rPr lang="en-US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së</a:t>
            </a:r>
            <a:r>
              <a:rPr lang="en-US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parë</a:t>
            </a:r>
            <a:r>
              <a:rPr lang="en-US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5318575D-4C5A-07F5-F14A-033E9DDF5528}"/>
              </a:ext>
            </a:extLst>
          </p:cNvPr>
          <p:cNvSpPr/>
          <p:nvPr/>
        </p:nvSpPr>
        <p:spPr>
          <a:xfrm>
            <a:off x="6562721" y="2071688"/>
            <a:ext cx="4572001" cy="146685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Kafshë</a:t>
            </a:r>
            <a:r>
              <a:rPr lang="en-US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dhe</a:t>
            </a:r>
            <a:r>
              <a:rPr lang="en-US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mallra</a:t>
            </a:r>
            <a:r>
              <a:rPr lang="en-US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1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risku</a:t>
            </a:r>
            <a:r>
              <a:rPr lang="en-US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natyral</a:t>
            </a:r>
            <a:r>
              <a:rPr lang="en-US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en-US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të</a:t>
            </a:r>
            <a:r>
              <a:rPr lang="en-US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cilave</a:t>
            </a:r>
            <a:r>
              <a:rPr lang="en-US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nuk</a:t>
            </a:r>
            <a:r>
              <a:rPr lang="en-US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kërkojnë</a:t>
            </a:r>
            <a:r>
              <a:rPr lang="en-US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kontrolle</a:t>
            </a:r>
            <a:r>
              <a:rPr lang="en-US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sistematike</a:t>
            </a:r>
            <a:r>
              <a:rPr lang="en-US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kufitare</a:t>
            </a:r>
            <a:r>
              <a:rPr lang="en-US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= </a:t>
            </a:r>
          </a:p>
          <a:p>
            <a:pPr algn="ctr"/>
            <a:r>
              <a:rPr lang="en-US" sz="1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Një</a:t>
            </a:r>
            <a:r>
              <a:rPr lang="en-US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vend </a:t>
            </a:r>
            <a:r>
              <a:rPr lang="en-US" sz="1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en-US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përshtatshëm</a:t>
            </a:r>
            <a:r>
              <a:rPr lang="en-US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brenda</a:t>
            </a:r>
            <a:r>
              <a:rPr lang="en-US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territorit</a:t>
            </a:r>
            <a:r>
              <a:rPr lang="en-US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doganor</a:t>
            </a:r>
            <a:endParaRPr lang="en-US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EF38855-68C8-A572-D2D6-13F7F273EFF7}"/>
              </a:ext>
            </a:extLst>
          </p:cNvPr>
          <p:cNvSpPr/>
          <p:nvPr/>
        </p:nvSpPr>
        <p:spPr>
          <a:xfrm>
            <a:off x="1057274" y="4095156"/>
            <a:ext cx="4572001" cy="709613"/>
          </a:xfrm>
          <a:prstGeom prst="roundRect">
            <a:avLst/>
          </a:prstGeom>
          <a:solidFill>
            <a:srgbClr val="FFC00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Gjithmonë</a:t>
            </a:r>
            <a:r>
              <a:rPr lang="en-US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kontroll</a:t>
            </a:r>
            <a:r>
              <a:rPr lang="en-US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të</a:t>
            </a:r>
            <a:r>
              <a:rPr lang="en-US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dokumentacionit</a:t>
            </a:r>
            <a:r>
              <a:rPr lang="en-US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</a:t>
            </a:r>
            <a:r>
              <a:rPr lang="en-US" sz="1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kontrolle</a:t>
            </a:r>
            <a:r>
              <a:rPr lang="en-US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identiteti</a:t>
            </a:r>
            <a:r>
              <a:rPr lang="en-US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dhe</a:t>
            </a:r>
            <a:r>
              <a:rPr lang="en-US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fizike</a:t>
            </a:r>
            <a:r>
              <a:rPr lang="en-US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të</a:t>
            </a:r>
            <a:r>
              <a:rPr lang="en-US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bazuara</a:t>
            </a:r>
            <a:r>
              <a:rPr lang="en-US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në</a:t>
            </a:r>
            <a:r>
              <a:rPr lang="en-US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rrezik</a:t>
            </a:r>
            <a:r>
              <a:rPr lang="en-US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BF2D66A-85DE-0F9B-7218-252B0B6A0BAC}"/>
              </a:ext>
            </a:extLst>
          </p:cNvPr>
          <p:cNvSpPr/>
          <p:nvPr/>
        </p:nvSpPr>
        <p:spPr>
          <a:xfrm>
            <a:off x="6600822" y="4095156"/>
            <a:ext cx="4572001" cy="70961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Kontrolle</a:t>
            </a:r>
            <a:r>
              <a:rPr lang="en-US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të</a:t>
            </a:r>
            <a:r>
              <a:rPr lang="en-US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rregullta</a:t>
            </a:r>
            <a:r>
              <a:rPr lang="en-US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1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të</a:t>
            </a:r>
            <a:r>
              <a:rPr lang="en-US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bazuara</a:t>
            </a:r>
            <a:r>
              <a:rPr lang="en-US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në</a:t>
            </a:r>
            <a:r>
              <a:rPr lang="en-US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risk, me </a:t>
            </a:r>
            <a:r>
              <a:rPr lang="en-US" sz="1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frekuencë</a:t>
            </a:r>
            <a:r>
              <a:rPr lang="en-US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të</a:t>
            </a:r>
            <a:r>
              <a:rPr lang="en-US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përshtatshme</a:t>
            </a:r>
            <a:r>
              <a:rPr lang="en-US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AF4CCEE-C965-BA8E-AF8F-6928FA2DC9FF}"/>
              </a:ext>
            </a:extLst>
          </p:cNvPr>
          <p:cNvSpPr/>
          <p:nvPr/>
        </p:nvSpPr>
        <p:spPr>
          <a:xfrm>
            <a:off x="1057276" y="5331223"/>
            <a:ext cx="10115547" cy="1119187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Sistem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IT. </a:t>
            </a:r>
            <a:r>
              <a:rPr lang="en-US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Të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njëjtat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masa </a:t>
            </a:r>
            <a:r>
              <a:rPr lang="en-US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në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rastet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 </a:t>
            </a:r>
            <a:r>
              <a:rPr lang="en-US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mospërputhshmërisë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përfshirë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edhe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masat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 </a:t>
            </a:r>
            <a:r>
              <a:rPr lang="en-US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zbatimit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sp>
        <p:nvSpPr>
          <p:cNvPr id="9" name="Arrow: Down 8">
            <a:extLst>
              <a:ext uri="{FF2B5EF4-FFF2-40B4-BE49-F238E27FC236}">
                <a16:creationId xmlns:a16="http://schemas.microsoft.com/office/drawing/2014/main" id="{1CD228EA-D949-BCDE-9E2E-5DC8AA041B4C}"/>
              </a:ext>
            </a:extLst>
          </p:cNvPr>
          <p:cNvSpPr/>
          <p:nvPr/>
        </p:nvSpPr>
        <p:spPr>
          <a:xfrm rot="2420477">
            <a:off x="3232022" y="1162545"/>
            <a:ext cx="732000" cy="946748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Down 10">
            <a:extLst>
              <a:ext uri="{FF2B5EF4-FFF2-40B4-BE49-F238E27FC236}">
                <a16:creationId xmlns:a16="http://schemas.microsoft.com/office/drawing/2014/main" id="{EA41AD85-340A-4DE3-9995-4C2AB3AD7367}"/>
              </a:ext>
            </a:extLst>
          </p:cNvPr>
          <p:cNvSpPr/>
          <p:nvPr/>
        </p:nvSpPr>
        <p:spPr>
          <a:xfrm rot="19334209">
            <a:off x="8016931" y="1161914"/>
            <a:ext cx="732000" cy="946748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Down 11">
            <a:extLst>
              <a:ext uri="{FF2B5EF4-FFF2-40B4-BE49-F238E27FC236}">
                <a16:creationId xmlns:a16="http://schemas.microsoft.com/office/drawing/2014/main" id="{3FD8772F-4399-DA26-6B40-61258E1C7D16}"/>
              </a:ext>
            </a:extLst>
          </p:cNvPr>
          <p:cNvSpPr/>
          <p:nvPr/>
        </p:nvSpPr>
        <p:spPr>
          <a:xfrm>
            <a:off x="3190874" y="3538538"/>
            <a:ext cx="295275" cy="556618"/>
          </a:xfrm>
          <a:prstGeom prst="down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34CA3142-4121-D37A-AA98-3A74F58B2AF5}"/>
              </a:ext>
            </a:extLst>
          </p:cNvPr>
          <p:cNvSpPr/>
          <p:nvPr/>
        </p:nvSpPr>
        <p:spPr>
          <a:xfrm>
            <a:off x="8701083" y="3553620"/>
            <a:ext cx="295275" cy="541536"/>
          </a:xfrm>
          <a:prstGeom prst="down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row: Down 13">
            <a:extLst>
              <a:ext uri="{FF2B5EF4-FFF2-40B4-BE49-F238E27FC236}">
                <a16:creationId xmlns:a16="http://schemas.microsoft.com/office/drawing/2014/main" id="{F3320E2D-4320-2472-89DA-7D4F95AB12EF}"/>
              </a:ext>
            </a:extLst>
          </p:cNvPr>
          <p:cNvSpPr/>
          <p:nvPr/>
        </p:nvSpPr>
        <p:spPr>
          <a:xfrm>
            <a:off x="3190873" y="4804769"/>
            <a:ext cx="295275" cy="541536"/>
          </a:xfrm>
          <a:prstGeom prst="down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row: Down 14">
            <a:extLst>
              <a:ext uri="{FF2B5EF4-FFF2-40B4-BE49-F238E27FC236}">
                <a16:creationId xmlns:a16="http://schemas.microsoft.com/office/drawing/2014/main" id="{C1843E26-4872-0263-F893-55D0378581A2}"/>
              </a:ext>
            </a:extLst>
          </p:cNvPr>
          <p:cNvSpPr/>
          <p:nvPr/>
        </p:nvSpPr>
        <p:spPr>
          <a:xfrm>
            <a:off x="8701083" y="4804769"/>
            <a:ext cx="295275" cy="526454"/>
          </a:xfrm>
          <a:prstGeom prst="down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DE3762E-B8E6-DC70-6A70-F59BBAB8BFA1}"/>
              </a:ext>
            </a:extLst>
          </p:cNvPr>
          <p:cNvSpPr txBox="1"/>
          <p:nvPr/>
        </p:nvSpPr>
        <p:spPr>
          <a:xfrm>
            <a:off x="4095750" y="1083569"/>
            <a:ext cx="381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Ngarkesat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importuara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807118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BB3947-6366-6DC9-2E47-881D2690B7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92175"/>
          </a:xfrm>
        </p:spPr>
        <p:txBody>
          <a:bodyPr/>
          <a:lstStyle/>
          <a:p>
            <a:pPr algn="ctr"/>
            <a:r>
              <a:rPr lang="en-US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Mostrimi</a:t>
            </a:r>
            <a:r>
              <a:rPr lang="en-US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dhe</a:t>
            </a:r>
            <a:r>
              <a:rPr lang="en-US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analizimi</a:t>
            </a:r>
            <a:endParaRPr lang="en-US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08E941-784D-CEED-A864-B818BDE8D7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           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A894062-A90D-0710-3327-5FBE377ED21F}"/>
              </a:ext>
            </a:extLst>
          </p:cNvPr>
          <p:cNvSpPr/>
          <p:nvPr/>
        </p:nvSpPr>
        <p:spPr>
          <a:xfrm>
            <a:off x="2246959" y="1568053"/>
            <a:ext cx="9822707" cy="1009650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Laboratorë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zyrtar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të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akredituar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ISO/IEC 17025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96F53F3-91CB-0D04-FBDC-C6AD3DD18CA3}"/>
              </a:ext>
            </a:extLst>
          </p:cNvPr>
          <p:cNvSpPr/>
          <p:nvPr/>
        </p:nvSpPr>
        <p:spPr>
          <a:xfrm>
            <a:off x="257175" y="3429000"/>
            <a:ext cx="9822708" cy="1104105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Kaskadë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metodash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do </a:t>
            </a:r>
            <a:r>
              <a:rPr lang="en-US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të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përdoren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për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marrjen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 </a:t>
            </a:r>
            <a:r>
              <a:rPr lang="en-US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mostrave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analizat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testet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dhe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diagnostikimin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1464BEBA-7A93-6C54-3939-F7C25072CB69}"/>
              </a:ext>
            </a:extLst>
          </p:cNvPr>
          <p:cNvSpPr/>
          <p:nvPr/>
        </p:nvSpPr>
        <p:spPr>
          <a:xfrm>
            <a:off x="2246959" y="5388771"/>
            <a:ext cx="9799732" cy="1009650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Mostrat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të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merren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trajtohen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dhe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etiketohen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në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mënyrë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të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tillë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që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të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sigurohet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vlefshmëria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ligjore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shkencore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dhe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teknike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985AC58-8083-A851-7581-4ACDAEE52E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333" y="1825625"/>
            <a:ext cx="1408759" cy="127397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8B73280-BAAF-D981-74CA-EEDEB5AC79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59916" y="3932634"/>
            <a:ext cx="1809750" cy="135731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9D82E9B-3404-F18C-5C2E-0A0094AE85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310" y="5258202"/>
            <a:ext cx="1809750" cy="1257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5904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1CF3B1-4662-7EE3-313A-1A8C718506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Lidhja</a:t>
            </a:r>
            <a:r>
              <a:rPr lang="en-US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me </a:t>
            </a:r>
            <a:r>
              <a:rPr lang="en-US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integrimin</a:t>
            </a:r>
            <a:r>
              <a:rPr lang="en-US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në</a:t>
            </a:r>
            <a:r>
              <a:rPr lang="en-US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F2547A-234D-9720-3151-24D48C9158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62100"/>
            <a:ext cx="10515600" cy="4614863"/>
          </a:xfrm>
        </p:spPr>
        <p:txBody>
          <a:bodyPr/>
          <a:lstStyle/>
          <a:p>
            <a:pPr marL="400050" marR="0" lvl="0" indent="-342900">
              <a:lnSpc>
                <a:spcPct val="115000"/>
              </a:lnSpc>
              <a:spcAft>
                <a:spcPts val="800"/>
              </a:spcAft>
              <a:buSzPct val="100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en-US" sz="2400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Përputhshmëri</a:t>
            </a:r>
            <a:r>
              <a:rPr lang="en-US" sz="24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më</a:t>
            </a:r>
            <a:r>
              <a:rPr lang="en-US" sz="24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legjislacionin</a:t>
            </a:r>
            <a:r>
              <a:rPr lang="en-US" sz="24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 BE-</a:t>
            </a:r>
            <a:r>
              <a:rPr lang="en-US" sz="2400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së</a:t>
            </a:r>
            <a:r>
              <a:rPr lang="en-US" sz="24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400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Kapitulli</a:t>
            </a:r>
            <a:r>
              <a:rPr lang="en-US" sz="24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12 “</a:t>
            </a:r>
            <a:r>
              <a:rPr lang="en-US" sz="2400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Siguria</a:t>
            </a:r>
            <a:r>
              <a:rPr lang="en-US" sz="24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ushqimore</a:t>
            </a:r>
            <a:r>
              <a:rPr lang="en-US" sz="24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Veterinaria</a:t>
            </a:r>
            <a:r>
              <a:rPr lang="en-US" sz="24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dhe</a:t>
            </a:r>
            <a:r>
              <a:rPr lang="en-US" sz="24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Fitosaniteti</a:t>
            </a:r>
            <a:r>
              <a:rPr lang="en-US" sz="24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”; </a:t>
            </a:r>
            <a:endParaRPr lang="en-US" sz="2400" kern="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00050" marR="0" lvl="0" indent="-342900">
              <a:lnSpc>
                <a:spcPct val="115000"/>
              </a:lnSpc>
              <a:spcAft>
                <a:spcPts val="800"/>
              </a:spcAft>
              <a:buSzPct val="100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en-US" sz="2400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Forcimi</a:t>
            </a:r>
            <a:r>
              <a:rPr lang="en-US" sz="24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besimit</a:t>
            </a:r>
            <a:r>
              <a:rPr lang="en-US" sz="24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me </a:t>
            </a:r>
            <a:r>
              <a:rPr lang="en-US" sz="2400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institucionet</a:t>
            </a:r>
            <a:r>
              <a:rPr lang="en-US" sz="24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 BE-</a:t>
            </a:r>
            <a:r>
              <a:rPr lang="en-US" sz="2400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së</a:t>
            </a:r>
            <a:endParaRPr lang="en-US" sz="2400" kern="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00050" marR="0" lvl="0" indent="-342900">
              <a:lnSpc>
                <a:spcPct val="115000"/>
              </a:lnSpc>
              <a:spcAft>
                <a:spcPts val="800"/>
              </a:spcAft>
              <a:buSzPct val="100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en-US" sz="2400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Lehtësimi</a:t>
            </a:r>
            <a:r>
              <a:rPr lang="en-US" sz="24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eksporteve</a:t>
            </a:r>
            <a:r>
              <a:rPr lang="en-US" sz="24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në</a:t>
            </a:r>
            <a:r>
              <a:rPr lang="en-US" sz="24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tregun</a:t>
            </a:r>
            <a:r>
              <a:rPr lang="en-US" sz="24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 BE-</a:t>
            </a:r>
            <a:r>
              <a:rPr lang="en-US" sz="2400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së</a:t>
            </a:r>
            <a:r>
              <a:rPr lang="en-US" sz="24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400050" marR="0" lvl="0" indent="-342900">
              <a:lnSpc>
                <a:spcPct val="115000"/>
              </a:lnSpc>
              <a:spcAft>
                <a:spcPts val="800"/>
              </a:spcAft>
              <a:buSzPct val="100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en-US" sz="2400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Përgatitja</a:t>
            </a:r>
            <a:r>
              <a:rPr lang="en-US" sz="24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për</a:t>
            </a:r>
            <a:r>
              <a:rPr lang="en-US" sz="24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tregun</a:t>
            </a:r>
            <a:r>
              <a:rPr lang="en-US" sz="24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e </a:t>
            </a:r>
            <a:r>
              <a:rPr lang="en-US" sz="2400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përbashkët</a:t>
            </a:r>
            <a:r>
              <a:rPr lang="en-US" sz="24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në</a:t>
            </a:r>
            <a:r>
              <a:rPr lang="en-US" sz="24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ditën</a:t>
            </a:r>
            <a:r>
              <a:rPr lang="en-US" sz="24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e </a:t>
            </a:r>
            <a:r>
              <a:rPr lang="en-US" sz="2400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antarësimit</a:t>
            </a:r>
            <a:r>
              <a:rPr lang="en-US" sz="24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lang="en-US" sz="2400" kern="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02449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2377FF-3B9C-707C-B4DA-8512864794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11225"/>
          </a:xfrm>
        </p:spPr>
        <p:txBody>
          <a:bodyPr/>
          <a:lstStyle/>
          <a:p>
            <a:pPr algn="ctr"/>
            <a:r>
              <a:rPr lang="en-US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Hyrja</a:t>
            </a:r>
            <a:r>
              <a:rPr lang="en-US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në</a:t>
            </a:r>
            <a:r>
              <a:rPr lang="en-US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fuqi</a:t>
            </a:r>
            <a:r>
              <a:rPr lang="en-US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dhe</a:t>
            </a:r>
            <a:r>
              <a:rPr lang="en-US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zbatimi</a:t>
            </a:r>
            <a:endParaRPr lang="en-US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BD2D4A-030D-751D-9F32-04A1B2FCB4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76350"/>
            <a:ext cx="10515600" cy="490061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           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11522B0-454B-E8EA-2713-AB924656EB97}"/>
              </a:ext>
            </a:extLst>
          </p:cNvPr>
          <p:cNvSpPr/>
          <p:nvPr/>
        </p:nvSpPr>
        <p:spPr>
          <a:xfrm>
            <a:off x="742950" y="3470672"/>
            <a:ext cx="4629150" cy="1739106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Parashikohet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të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miratohet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en-US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Qershor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2026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36C2247-E9FE-07CF-AAEE-8D167FB20E27}"/>
              </a:ext>
            </a:extLst>
          </p:cNvPr>
          <p:cNvSpPr/>
          <p:nvPr/>
        </p:nvSpPr>
        <p:spPr>
          <a:xfrm>
            <a:off x="6305550" y="4086225"/>
            <a:ext cx="5143500" cy="2406650"/>
          </a:xfrm>
          <a:prstGeom prst="round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Fillon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efektet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Gusht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2027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98FCFB8-972B-778A-45A3-408AF203900C}"/>
              </a:ext>
            </a:extLst>
          </p:cNvPr>
          <p:cNvSpPr/>
          <p:nvPr/>
        </p:nvSpPr>
        <p:spPr>
          <a:xfrm>
            <a:off x="1819275" y="1689894"/>
            <a:ext cx="8696325" cy="1053306"/>
          </a:xfrm>
          <a:prstGeom prst="roundRect">
            <a:avLst/>
          </a:prstGeom>
          <a:solidFill>
            <a:srgbClr val="FFC00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Projektligji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për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kontrollet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zyrtare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është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për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vlerësim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në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en-US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Komision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Evropian</a:t>
            </a:r>
            <a:endParaRPr lang="en-US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750136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E596B38-7337-AE11-489A-2B96875719B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098" r="1545"/>
          <a:stretch>
            <a:fillRect/>
          </a:stretch>
        </p:blipFill>
        <p:spPr>
          <a:xfrm>
            <a:off x="824549" y="3427140"/>
            <a:ext cx="2191610" cy="2033768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AE3A741D-C19B-960A-5803-1C58871478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879677" y="2347416"/>
            <a:ext cx="1630908" cy="7390262"/>
          </a:xfrm>
          <a:prstGeom prst="rect">
            <a:avLst/>
          </a:prstGeom>
          <a:gradFill>
            <a:gsLst>
              <a:gs pos="0">
                <a:schemeClr val="accent5"/>
              </a:gs>
              <a:gs pos="47000">
                <a:schemeClr val="accent2"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C39DE25-0E4E-0AA7-0932-1D78C23727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 flipV="1">
            <a:off x="-1919061" y="1919060"/>
            <a:ext cx="6854280" cy="3016159"/>
          </a:xfrm>
          <a:prstGeom prst="rect">
            <a:avLst/>
          </a:prstGeom>
          <a:gradFill flip="none" rotWithShape="1">
            <a:gsLst>
              <a:gs pos="0">
                <a:schemeClr val="accent5"/>
              </a:gs>
              <a:gs pos="47000">
                <a:schemeClr val="accent2">
                  <a:alpha val="0"/>
                </a:schemeClr>
              </a:gs>
            </a:gsLst>
            <a:lin ang="4200000" scaled="0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D6EA299-0840-6DEA-E670-C49AEBC87E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4461657" y="4425055"/>
            <a:ext cx="2928605" cy="2432945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51000">
                <a:schemeClr val="accent5">
                  <a:lumMod val="60000"/>
                  <a:lumOff val="40000"/>
                  <a:alpha val="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89A5F2-D62B-5F2F-2C18-15F1D66B03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61656" y="2013076"/>
            <a:ext cx="6565713" cy="3447832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2000" dirty="0"/>
              <a:t>  </a:t>
            </a:r>
          </a:p>
          <a:p>
            <a:pPr marL="0" indent="0">
              <a:buNone/>
            </a:pPr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FALEMINDERIT!</a:t>
            </a:r>
          </a:p>
          <a:p>
            <a:pPr marL="0" indent="0">
              <a:buNone/>
            </a:pP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583266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FE8C3A-959E-086E-AC83-056A7300CC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35025"/>
          </a:xfrm>
        </p:spPr>
        <p:txBody>
          <a:bodyPr/>
          <a:lstStyle/>
          <a:p>
            <a:pPr algn="ctr"/>
            <a:r>
              <a:rPr lang="en-US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Projektligji</a:t>
            </a:r>
            <a:r>
              <a:rPr lang="en-US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për</a:t>
            </a:r>
            <a:r>
              <a:rPr lang="en-US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kontrollet</a:t>
            </a:r>
            <a:r>
              <a:rPr lang="en-US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zyrtare</a:t>
            </a:r>
            <a:endParaRPr lang="en-US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1A06D8-1785-36A4-216D-EAD2111291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00150"/>
            <a:ext cx="10515600" cy="5292725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Përgatitur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bazuar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në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Rregulloren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(BE) 2017/625.</a:t>
            </a:r>
          </a:p>
          <a:p>
            <a:pPr marL="514350" indent="-457200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Ligj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kuadër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për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kontrollet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zyrtare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përgjatë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zinxhirit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ushqimor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14350" indent="-457200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Zbatohet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për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971550" indent="-457200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ushqimin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971550" indent="-457200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ushqimin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për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kafshë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marL="971550" indent="-457200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shëndetin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dhe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mirëqënien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kafshëve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971550" indent="-457200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shëndetin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bimëve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dhe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produktet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për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mbrojtjen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bimëve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971550" indent="-457200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OMGJ.</a:t>
            </a:r>
          </a:p>
          <a:p>
            <a:pPr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Siguron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zbatimin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njëtrajtshëm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të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standardeve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të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sigurisë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ushqimore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përgjatë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zinxhirit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ushqimor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1618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FB67CA-488B-BE7C-3E3F-6C0DA12F2A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F34BA12F-CEB2-93C2-D443-685FD8C77A84}"/>
              </a:ext>
            </a:extLst>
          </p:cNvPr>
          <p:cNvSpPr txBox="1">
            <a:spLocks/>
          </p:cNvSpPr>
          <p:nvPr/>
        </p:nvSpPr>
        <p:spPr bwMode="auto">
          <a:xfrm>
            <a:off x="1030486" y="266069"/>
            <a:ext cx="9772650" cy="706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algn="ctr">
              <a:defRPr/>
            </a:pPr>
            <a:r>
              <a:rPr lang="en-US" sz="3200" u="sng" kern="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Hartimi</a:t>
            </a:r>
            <a:r>
              <a:rPr lang="en-US" sz="3200" u="sng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3200" u="sng" kern="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</a:t>
            </a:r>
            <a:r>
              <a:rPr lang="en-US" sz="3200" u="sng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3200" u="sng" kern="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ligjit</a:t>
            </a:r>
            <a:r>
              <a:rPr lang="en-US" sz="3200" u="sng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: </a:t>
            </a:r>
            <a:r>
              <a:rPr lang="en-US" sz="3200" u="sng" kern="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pasqyrimi</a:t>
            </a:r>
            <a:r>
              <a:rPr lang="en-US" sz="3200" u="sng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3200" u="sng" kern="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</a:t>
            </a:r>
            <a:r>
              <a:rPr lang="en-US" sz="3200" u="sng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3200" i="1" u="sng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acquis</a:t>
            </a:r>
            <a:r>
              <a:rPr lang="en-US" sz="3200" u="sng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3200" u="sng" kern="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të</a:t>
            </a:r>
            <a:r>
              <a:rPr lang="en-US" sz="3200" u="sng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BE-</a:t>
            </a:r>
            <a:r>
              <a:rPr lang="en-US" sz="3200" u="sng" kern="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së</a:t>
            </a:r>
            <a:endParaRPr lang="en-US" sz="3200" u="sng" kern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51" name="Rettangolo con angoli arrotondati 2">
            <a:extLst>
              <a:ext uri="{FF2B5EF4-FFF2-40B4-BE49-F238E27FC236}">
                <a16:creationId xmlns:a16="http://schemas.microsoft.com/office/drawing/2014/main" id="{52DD10F9-DBC3-BF46-211C-BC4F53018142}"/>
              </a:ext>
            </a:extLst>
          </p:cNvPr>
          <p:cNvSpPr/>
          <p:nvPr/>
        </p:nvSpPr>
        <p:spPr>
          <a:xfrm>
            <a:off x="2067473" y="1106524"/>
            <a:ext cx="7867650" cy="706437"/>
          </a:xfrm>
          <a:prstGeom prst="roundRect">
            <a:avLst/>
          </a:prstGeom>
          <a:solidFill>
            <a:sysClr val="window" lastClr="FFFFFF"/>
          </a:solidFill>
          <a:ln w="19050" cap="flat" cmpd="sng" algn="ctr">
            <a:solidFill>
              <a:srgbClr val="0070C0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Parimet e përgjithshme, </a:t>
            </a:r>
            <a:r>
              <a:rPr kumimoji="0" lang="it-IT" sz="18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Nenet 1 – 8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Subjekti, objekti, fusha e zbatimit, përkufizimet, autoritetet kompetente</a:t>
            </a:r>
          </a:p>
        </p:txBody>
      </p:sp>
      <p:sp>
        <p:nvSpPr>
          <p:cNvPr id="52" name="Rettangolo con angoli arrotondati 13">
            <a:extLst>
              <a:ext uri="{FF2B5EF4-FFF2-40B4-BE49-F238E27FC236}">
                <a16:creationId xmlns:a16="http://schemas.microsoft.com/office/drawing/2014/main" id="{B74C685D-264E-A9CB-F778-FA44327C4C7E}"/>
              </a:ext>
            </a:extLst>
          </p:cNvPr>
          <p:cNvSpPr/>
          <p:nvPr/>
        </p:nvSpPr>
        <p:spPr>
          <a:xfrm>
            <a:off x="2067473" y="2782180"/>
            <a:ext cx="7858125" cy="823913"/>
          </a:xfrm>
          <a:prstGeom prst="roundRect">
            <a:avLst/>
          </a:prstGeom>
          <a:solidFill>
            <a:sysClr val="window" lastClr="FFFFFF"/>
          </a:solidFill>
          <a:ln w="19050" cap="flat" cmpd="sng" algn="ctr">
            <a:solidFill>
              <a:srgbClr val="0070C0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Kërkesat specifike sektoriale, </a:t>
            </a:r>
            <a:r>
              <a:rPr lang="it-IT" b="1" kern="0" dirty="0">
                <a:solidFill>
                  <a:srgbClr val="00B050"/>
                </a:solidFill>
                <a:latin typeface="Calibri" panose="020F0502020204030204"/>
              </a:rPr>
              <a:t>Nenet</a:t>
            </a:r>
            <a:r>
              <a:rPr kumimoji="0" lang="it-IT" sz="18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17 – 27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Produktet me origjinë shtazore, mbetjet, mirëqenia e kafshëve, shëndeti i bimëve, OMGJ-të, produktet për mbrojtjen e bimëve, prodhimi organik, rreziqet e reja</a:t>
            </a:r>
          </a:p>
        </p:txBody>
      </p:sp>
      <p:sp>
        <p:nvSpPr>
          <p:cNvPr id="53" name="Rettangolo con angoli arrotondati 6">
            <a:extLst>
              <a:ext uri="{FF2B5EF4-FFF2-40B4-BE49-F238E27FC236}">
                <a16:creationId xmlns:a16="http://schemas.microsoft.com/office/drawing/2014/main" id="{3832908D-D40A-79D6-DB32-A6A493644CE0}"/>
              </a:ext>
            </a:extLst>
          </p:cNvPr>
          <p:cNvSpPr/>
          <p:nvPr/>
        </p:nvSpPr>
        <p:spPr>
          <a:xfrm>
            <a:off x="2142341" y="3826372"/>
            <a:ext cx="1114425" cy="822325"/>
          </a:xfrm>
          <a:prstGeom prst="roundRect">
            <a:avLst/>
          </a:prstGeom>
          <a:solidFill>
            <a:sysClr val="window" lastClr="FFFFFF"/>
          </a:solidFill>
          <a:ln w="19050" cap="flat" cmpd="sng" algn="ctr">
            <a:solidFill>
              <a:srgbClr val="0070C0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Nenet 28-33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Delegimi i detyrave</a:t>
            </a:r>
          </a:p>
        </p:txBody>
      </p:sp>
      <p:sp>
        <p:nvSpPr>
          <p:cNvPr id="54" name="Rettangolo con angoli arrotondati 14">
            <a:extLst>
              <a:ext uri="{FF2B5EF4-FFF2-40B4-BE49-F238E27FC236}">
                <a16:creationId xmlns:a16="http://schemas.microsoft.com/office/drawing/2014/main" id="{12F4011B-6C10-35FA-47D7-023CB1C26247}"/>
              </a:ext>
            </a:extLst>
          </p:cNvPr>
          <p:cNvSpPr/>
          <p:nvPr/>
        </p:nvSpPr>
        <p:spPr>
          <a:xfrm>
            <a:off x="3492523" y="3861715"/>
            <a:ext cx="1114425" cy="822325"/>
          </a:xfrm>
          <a:prstGeom prst="roundRect">
            <a:avLst/>
          </a:prstGeom>
          <a:solidFill>
            <a:sysClr val="window" lastClr="FFFFFF"/>
          </a:solidFill>
          <a:ln w="19050" cap="flat" cmpd="sng" algn="ctr">
            <a:solidFill>
              <a:srgbClr val="0070C0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 b="1" kern="0" dirty="0">
                <a:solidFill>
                  <a:srgbClr val="00B050"/>
                </a:solidFill>
                <a:latin typeface="Calibri" panose="020F0502020204030204"/>
              </a:rPr>
              <a:t>Nenet</a:t>
            </a:r>
            <a:r>
              <a:rPr kumimoji="0" lang="it-IT" sz="12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34-42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Mostrimi, analizimi, diagnoza</a:t>
            </a:r>
          </a:p>
        </p:txBody>
      </p:sp>
      <p:sp>
        <p:nvSpPr>
          <p:cNvPr id="55" name="Rettangolo con angoli arrotondati 15">
            <a:extLst>
              <a:ext uri="{FF2B5EF4-FFF2-40B4-BE49-F238E27FC236}">
                <a16:creationId xmlns:a16="http://schemas.microsoft.com/office/drawing/2014/main" id="{6125EB3A-5409-544E-4609-11F1C045ADBD}"/>
              </a:ext>
            </a:extLst>
          </p:cNvPr>
          <p:cNvSpPr/>
          <p:nvPr/>
        </p:nvSpPr>
        <p:spPr>
          <a:xfrm>
            <a:off x="4745415" y="3843828"/>
            <a:ext cx="1114425" cy="822325"/>
          </a:xfrm>
          <a:prstGeom prst="roundRect">
            <a:avLst/>
          </a:prstGeom>
          <a:solidFill>
            <a:sysClr val="window" lastClr="FFFFFF"/>
          </a:solidFill>
          <a:ln w="19050" cap="flat" cmpd="sng" algn="ctr">
            <a:solidFill>
              <a:srgbClr val="0070C0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 b="1" kern="0" dirty="0">
                <a:solidFill>
                  <a:srgbClr val="00B050"/>
                </a:solidFill>
                <a:latin typeface="Calibri" panose="020F0502020204030204"/>
              </a:rPr>
              <a:t>Nenet</a:t>
            </a:r>
            <a:r>
              <a:rPr kumimoji="0" lang="it-IT" sz="12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43-76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Kontrollet kufitare</a:t>
            </a:r>
          </a:p>
        </p:txBody>
      </p:sp>
      <p:sp>
        <p:nvSpPr>
          <p:cNvPr id="56" name="Rettangolo con angoli arrotondati 16">
            <a:extLst>
              <a:ext uri="{FF2B5EF4-FFF2-40B4-BE49-F238E27FC236}">
                <a16:creationId xmlns:a16="http://schemas.microsoft.com/office/drawing/2014/main" id="{E430876C-0442-8EE9-9681-29899738B11B}"/>
              </a:ext>
            </a:extLst>
          </p:cNvPr>
          <p:cNvSpPr/>
          <p:nvPr/>
        </p:nvSpPr>
        <p:spPr>
          <a:xfrm>
            <a:off x="6017000" y="3859713"/>
            <a:ext cx="1114425" cy="822325"/>
          </a:xfrm>
          <a:prstGeom prst="roundRect">
            <a:avLst/>
          </a:prstGeom>
          <a:solidFill>
            <a:sysClr val="window" lastClr="FFFFFF"/>
          </a:solidFill>
          <a:ln w="19050" cap="flat" cmpd="sng" algn="ctr">
            <a:solidFill>
              <a:srgbClr val="0070C0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 b="1" kern="0" dirty="0">
                <a:solidFill>
                  <a:srgbClr val="00B050"/>
                </a:solidFill>
                <a:latin typeface="Calibri" panose="020F0502020204030204"/>
              </a:rPr>
              <a:t>Nenet</a:t>
            </a:r>
            <a:r>
              <a:rPr kumimoji="0" lang="it-IT" sz="12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77-91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Financimi KZ certifikimi zyrtar</a:t>
            </a:r>
          </a:p>
        </p:txBody>
      </p:sp>
      <p:sp>
        <p:nvSpPr>
          <p:cNvPr id="57" name="Rettangolo con angoli arrotondati 17">
            <a:extLst>
              <a:ext uri="{FF2B5EF4-FFF2-40B4-BE49-F238E27FC236}">
                <a16:creationId xmlns:a16="http://schemas.microsoft.com/office/drawing/2014/main" id="{D554AD0D-3FCD-D0F2-4ED9-D0731875965D}"/>
              </a:ext>
            </a:extLst>
          </p:cNvPr>
          <p:cNvSpPr/>
          <p:nvPr/>
        </p:nvSpPr>
        <p:spPr>
          <a:xfrm>
            <a:off x="7269892" y="3859712"/>
            <a:ext cx="1114425" cy="822325"/>
          </a:xfrm>
          <a:prstGeom prst="roundRect">
            <a:avLst/>
          </a:prstGeom>
          <a:solidFill>
            <a:sysClr val="window" lastClr="FFFFFF"/>
          </a:solidFill>
          <a:ln w="19050" cap="flat" cmpd="sng" algn="ctr">
            <a:solidFill>
              <a:srgbClr val="0070C0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 b="1" kern="0" dirty="0">
                <a:solidFill>
                  <a:srgbClr val="00B050"/>
                </a:solidFill>
                <a:latin typeface="Calibri" panose="020F0502020204030204"/>
              </a:rPr>
              <a:t>Nenet</a:t>
            </a:r>
            <a:r>
              <a:rPr kumimoji="0" lang="it-IT" sz="12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92-101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EURLs&amp;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RLs</a:t>
            </a:r>
            <a:endParaRPr kumimoji="0" lang="it-IT" sz="12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8" name="Rettangolo con angoli arrotondati 18">
            <a:extLst>
              <a:ext uri="{FF2B5EF4-FFF2-40B4-BE49-F238E27FC236}">
                <a16:creationId xmlns:a16="http://schemas.microsoft.com/office/drawing/2014/main" id="{A98A7FFC-7455-ECFC-A025-274674BC1398}"/>
              </a:ext>
            </a:extLst>
          </p:cNvPr>
          <p:cNvSpPr/>
          <p:nvPr/>
        </p:nvSpPr>
        <p:spPr>
          <a:xfrm>
            <a:off x="8519651" y="3825924"/>
            <a:ext cx="1371600" cy="822325"/>
          </a:xfrm>
          <a:prstGeom prst="roundRect">
            <a:avLst/>
          </a:prstGeom>
          <a:solidFill>
            <a:sysClr val="window" lastClr="FFFFFF"/>
          </a:solidFill>
          <a:ln w="19050" cap="flat" cmpd="sng" algn="ctr">
            <a:solidFill>
              <a:srgbClr val="0070C0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 b="1" kern="0" dirty="0">
                <a:solidFill>
                  <a:srgbClr val="00B050"/>
                </a:solidFill>
                <a:latin typeface="Calibri" panose="020F0502020204030204"/>
              </a:rPr>
              <a:t>Nenet</a:t>
            </a:r>
            <a:r>
              <a:rPr kumimoji="0" lang="it-IT" sz="12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102-108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Asistenca administrative + bashkëpunimi </a:t>
            </a:r>
          </a:p>
        </p:txBody>
      </p:sp>
      <p:sp>
        <p:nvSpPr>
          <p:cNvPr id="59" name="Rettangolo con angoli arrotondati 19">
            <a:extLst>
              <a:ext uri="{FF2B5EF4-FFF2-40B4-BE49-F238E27FC236}">
                <a16:creationId xmlns:a16="http://schemas.microsoft.com/office/drawing/2014/main" id="{0E1644CD-A8D1-970C-C981-6B781C1E5CAC}"/>
              </a:ext>
            </a:extLst>
          </p:cNvPr>
          <p:cNvSpPr/>
          <p:nvPr/>
        </p:nvSpPr>
        <p:spPr>
          <a:xfrm>
            <a:off x="2142341" y="4795191"/>
            <a:ext cx="1114425" cy="822325"/>
          </a:xfrm>
          <a:prstGeom prst="roundRect">
            <a:avLst/>
          </a:prstGeom>
          <a:solidFill>
            <a:sysClr val="window" lastClr="FFFFFF"/>
          </a:solidFill>
          <a:ln w="19050" cap="flat" cmpd="sng" algn="ctr">
            <a:solidFill>
              <a:srgbClr val="0070C0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1" i="0" u="none" strike="noStrike" kern="0" cap="none" spc="0" normalizeH="0" baseline="0" noProof="0" dirty="0">
                <a:ln>
                  <a:noFill/>
                </a:ln>
                <a:solidFill>
                  <a:srgbClr val="2E899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Art. 109-115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Planifikimi Raportimi</a:t>
            </a:r>
          </a:p>
        </p:txBody>
      </p:sp>
      <p:sp>
        <p:nvSpPr>
          <p:cNvPr id="60" name="Rettangolo con angoli arrotondati 20">
            <a:extLst>
              <a:ext uri="{FF2B5EF4-FFF2-40B4-BE49-F238E27FC236}">
                <a16:creationId xmlns:a16="http://schemas.microsoft.com/office/drawing/2014/main" id="{235537A8-689F-25D5-D43C-DBA82674D01E}"/>
              </a:ext>
            </a:extLst>
          </p:cNvPr>
          <p:cNvSpPr/>
          <p:nvPr/>
        </p:nvSpPr>
        <p:spPr>
          <a:xfrm>
            <a:off x="3519845" y="4795190"/>
            <a:ext cx="1114425" cy="822325"/>
          </a:xfrm>
          <a:prstGeom prst="roundRect">
            <a:avLst/>
          </a:prstGeom>
          <a:solidFill>
            <a:sysClr val="window" lastClr="FFFFFF"/>
          </a:solidFill>
          <a:ln w="19050" cap="flat" cmpd="sng" algn="ctr">
            <a:solidFill>
              <a:srgbClr val="2E8993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Art. 117-124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Kontrollet e Komisionit</a:t>
            </a:r>
          </a:p>
        </p:txBody>
      </p:sp>
      <p:sp>
        <p:nvSpPr>
          <p:cNvPr id="61" name="Rettangolo con angoli arrotondati 21">
            <a:extLst>
              <a:ext uri="{FF2B5EF4-FFF2-40B4-BE49-F238E27FC236}">
                <a16:creationId xmlns:a16="http://schemas.microsoft.com/office/drawing/2014/main" id="{EBF5285D-F258-749B-B364-F2E80833A834}"/>
              </a:ext>
            </a:extLst>
          </p:cNvPr>
          <p:cNvSpPr/>
          <p:nvPr/>
        </p:nvSpPr>
        <p:spPr>
          <a:xfrm>
            <a:off x="4802386" y="4774796"/>
            <a:ext cx="1114425" cy="823912"/>
          </a:xfrm>
          <a:prstGeom prst="roundRect">
            <a:avLst/>
          </a:prstGeom>
          <a:solidFill>
            <a:sysClr val="window" lastClr="FFFFFF"/>
          </a:solidFill>
          <a:ln w="19050" cap="flat" cmpd="sng" algn="ctr">
            <a:solidFill>
              <a:srgbClr val="0070C0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Art. 125-129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Kushtet e hyrjes në BE</a:t>
            </a:r>
          </a:p>
        </p:txBody>
      </p:sp>
      <p:sp>
        <p:nvSpPr>
          <p:cNvPr id="62" name="Rettangolo con angoli arrotondati 22">
            <a:extLst>
              <a:ext uri="{FF2B5EF4-FFF2-40B4-BE49-F238E27FC236}">
                <a16:creationId xmlns:a16="http://schemas.microsoft.com/office/drawing/2014/main" id="{36FD2FCF-4509-6AAE-D75E-5DE717C68F2A}"/>
              </a:ext>
            </a:extLst>
          </p:cNvPr>
          <p:cNvSpPr/>
          <p:nvPr/>
        </p:nvSpPr>
        <p:spPr>
          <a:xfrm>
            <a:off x="6028135" y="4773299"/>
            <a:ext cx="1114425" cy="822325"/>
          </a:xfrm>
          <a:prstGeom prst="roundRect">
            <a:avLst/>
          </a:prstGeom>
          <a:solidFill>
            <a:sysClr val="window" lastClr="FFFFFF"/>
          </a:solidFill>
          <a:ln w="19050" cap="flat" cmpd="sng" algn="ctr">
            <a:solidFill>
              <a:srgbClr val="0070C0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Art. 130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Trainimet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(BTSF)</a:t>
            </a:r>
          </a:p>
        </p:txBody>
      </p:sp>
      <p:sp>
        <p:nvSpPr>
          <p:cNvPr id="63" name="Rettangolo con angoli arrotondati 23">
            <a:extLst>
              <a:ext uri="{FF2B5EF4-FFF2-40B4-BE49-F238E27FC236}">
                <a16:creationId xmlns:a16="http://schemas.microsoft.com/office/drawing/2014/main" id="{4AF946FA-4FA8-6469-15F6-76791F695868}"/>
              </a:ext>
            </a:extLst>
          </p:cNvPr>
          <p:cNvSpPr/>
          <p:nvPr/>
        </p:nvSpPr>
        <p:spPr>
          <a:xfrm>
            <a:off x="7294152" y="4772505"/>
            <a:ext cx="1114425" cy="823912"/>
          </a:xfrm>
          <a:prstGeom prst="roundRect">
            <a:avLst/>
          </a:prstGeom>
          <a:solidFill>
            <a:sysClr val="window" lastClr="FFFFFF"/>
          </a:solidFill>
          <a:ln w="19050" cap="flat" cmpd="sng" algn="ctr">
            <a:solidFill>
              <a:srgbClr val="0070C0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Art. 131-136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1" i="0" u="none" strike="noStrike" kern="0" cap="none" spc="0" normalizeH="0" baseline="0" noProof="0" dirty="0">
              <a:ln>
                <a:noFill/>
              </a:ln>
              <a:solidFill>
                <a:srgbClr val="2E8993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IMSOC</a:t>
            </a:r>
          </a:p>
        </p:txBody>
      </p:sp>
      <p:sp>
        <p:nvSpPr>
          <p:cNvPr id="64" name="Rettangolo con angoli arrotondati 24">
            <a:extLst>
              <a:ext uri="{FF2B5EF4-FFF2-40B4-BE49-F238E27FC236}">
                <a16:creationId xmlns:a16="http://schemas.microsoft.com/office/drawing/2014/main" id="{5ED58FEA-BF53-2B46-BEBE-A2AB5C3EA168}"/>
              </a:ext>
            </a:extLst>
          </p:cNvPr>
          <p:cNvSpPr/>
          <p:nvPr/>
        </p:nvSpPr>
        <p:spPr>
          <a:xfrm>
            <a:off x="8519651" y="4766085"/>
            <a:ext cx="1352550" cy="823912"/>
          </a:xfrm>
          <a:prstGeom prst="roundRect">
            <a:avLst/>
          </a:prstGeom>
          <a:solidFill>
            <a:sysClr val="window" lastClr="FFFFFF"/>
          </a:solidFill>
          <a:ln w="19050" cap="flat" cmpd="sng" algn="ctr">
            <a:solidFill>
              <a:srgbClr val="0070C0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Art. 137-141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1" i="0" u="none" strike="noStrike" kern="0" cap="none" spc="0" normalizeH="0" baseline="0" noProof="0" dirty="0">
              <a:ln>
                <a:noFill/>
              </a:ln>
              <a:solidFill>
                <a:srgbClr val="2E8993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Zbatimi</a:t>
            </a:r>
          </a:p>
        </p:txBody>
      </p:sp>
      <p:sp>
        <p:nvSpPr>
          <p:cNvPr id="65" name="Rettangolo con angoli arrotondati 25">
            <a:extLst>
              <a:ext uri="{FF2B5EF4-FFF2-40B4-BE49-F238E27FC236}">
                <a16:creationId xmlns:a16="http://schemas.microsoft.com/office/drawing/2014/main" id="{A2A635B0-E3E1-241A-4FA4-27934333D9FD}"/>
              </a:ext>
            </a:extLst>
          </p:cNvPr>
          <p:cNvSpPr/>
          <p:nvPr/>
        </p:nvSpPr>
        <p:spPr>
          <a:xfrm>
            <a:off x="2083176" y="5702984"/>
            <a:ext cx="7808076" cy="301625"/>
          </a:xfrm>
          <a:prstGeom prst="roundRect">
            <a:avLst/>
          </a:prstGeom>
          <a:solidFill>
            <a:sysClr val="window" lastClr="FFFFFF"/>
          </a:solidFill>
          <a:ln w="19050" cap="flat" cmpd="sng" algn="ctr">
            <a:solidFill>
              <a:srgbClr val="0070C0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Vendimet të përgjithshme, </a:t>
            </a:r>
            <a:r>
              <a:rPr kumimoji="0" lang="it-IT" sz="18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Nenet 142 – 167</a:t>
            </a:r>
          </a:p>
        </p:txBody>
      </p:sp>
      <p:sp>
        <p:nvSpPr>
          <p:cNvPr id="66" name="Rounded Rectangle 1">
            <a:extLst>
              <a:ext uri="{FF2B5EF4-FFF2-40B4-BE49-F238E27FC236}">
                <a16:creationId xmlns:a16="http://schemas.microsoft.com/office/drawing/2014/main" id="{DE9C1781-FA80-92F5-864C-E461D2195C2A}"/>
              </a:ext>
            </a:extLst>
          </p:cNvPr>
          <p:cNvSpPr/>
          <p:nvPr/>
        </p:nvSpPr>
        <p:spPr>
          <a:xfrm>
            <a:off x="2083175" y="1886408"/>
            <a:ext cx="7867650" cy="822325"/>
          </a:xfrm>
          <a:prstGeom prst="roundRect">
            <a:avLst/>
          </a:prstGeom>
          <a:noFill/>
          <a:ln w="12700" cap="flat" cmpd="sng" algn="ctr">
            <a:solidFill>
              <a:srgbClr val="0070C0"/>
            </a:solidFill>
            <a:prstDash val="solid"/>
            <a:miter lim="800000"/>
          </a:ln>
          <a:effectLst/>
        </p:spPr>
        <p:txBody>
          <a:bodyPr anchor="ctr"/>
          <a:lstStyle/>
          <a:p>
            <a:pPr lvl="0" algn="ctr">
              <a:defRPr/>
            </a:pPr>
            <a:r>
              <a:rPr kumimoji="0" lang="it-IT" sz="1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Kërkesat e përgjithshme</a:t>
            </a:r>
            <a:r>
              <a:rPr kumimoji="0" lang="it-IT" sz="18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</a:t>
            </a:r>
            <a:r>
              <a:rPr lang="it-IT" b="1" kern="0" dirty="0">
                <a:solidFill>
                  <a:srgbClr val="00B050"/>
                </a:solidFill>
              </a:rPr>
              <a:t>enet 9-15</a:t>
            </a:r>
            <a:endParaRPr kumimoji="0" lang="it-IT" sz="1800" b="1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Rregulla të përgjithshme për AK, operatorët, proceset dhe aktivitetet, transparencën, dokumentacionin, metodat</a:t>
            </a:r>
          </a:p>
        </p:txBody>
      </p:sp>
      <p:sp>
        <p:nvSpPr>
          <p:cNvPr id="67" name="Multiplication Sign 19">
            <a:extLst>
              <a:ext uri="{FF2B5EF4-FFF2-40B4-BE49-F238E27FC236}">
                <a16:creationId xmlns:a16="http://schemas.microsoft.com/office/drawing/2014/main" id="{DFF4333F-DFEA-485D-33CD-798B587B3B99}"/>
              </a:ext>
            </a:extLst>
          </p:cNvPr>
          <p:cNvSpPr/>
          <p:nvPr/>
        </p:nvSpPr>
        <p:spPr>
          <a:xfrm>
            <a:off x="9616395" y="3974968"/>
            <a:ext cx="637456" cy="706436"/>
          </a:xfrm>
          <a:prstGeom prst="mathMultiply">
            <a:avLst/>
          </a:prstGeom>
          <a:solidFill>
            <a:srgbClr val="C00000"/>
          </a:solidFill>
          <a:ln w="12700" cap="flat" cmpd="sng" algn="ctr">
            <a:solidFill>
              <a:srgbClr val="5B9BD5">
                <a:shade val="1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8" name="Multiplication Sign 21">
            <a:extLst>
              <a:ext uri="{FF2B5EF4-FFF2-40B4-BE49-F238E27FC236}">
                <a16:creationId xmlns:a16="http://schemas.microsoft.com/office/drawing/2014/main" id="{19FED8CB-84D2-CF51-F653-3081E0A9EE74}"/>
              </a:ext>
            </a:extLst>
          </p:cNvPr>
          <p:cNvSpPr/>
          <p:nvPr/>
        </p:nvSpPr>
        <p:spPr>
          <a:xfrm>
            <a:off x="4229099" y="5050279"/>
            <a:ext cx="614419" cy="678386"/>
          </a:xfrm>
          <a:prstGeom prst="mathMultiply">
            <a:avLst/>
          </a:prstGeom>
          <a:solidFill>
            <a:srgbClr val="C00000"/>
          </a:solidFill>
          <a:ln w="12700" cap="flat" cmpd="sng" algn="ctr">
            <a:solidFill>
              <a:srgbClr val="5B9BD5">
                <a:shade val="1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ttangolo con angoli arrotondati 6">
            <a:extLst>
              <a:ext uri="{FF2B5EF4-FFF2-40B4-BE49-F238E27FC236}">
                <a16:creationId xmlns:a16="http://schemas.microsoft.com/office/drawing/2014/main" id="{1EDA8697-6C34-C940-9172-26BFA240A025}"/>
              </a:ext>
            </a:extLst>
          </p:cNvPr>
          <p:cNvSpPr/>
          <p:nvPr/>
        </p:nvSpPr>
        <p:spPr>
          <a:xfrm>
            <a:off x="2076214" y="6090862"/>
            <a:ext cx="1233211" cy="566452"/>
          </a:xfrm>
          <a:prstGeom prst="roundRect">
            <a:avLst/>
          </a:prstGeom>
          <a:solidFill>
            <a:sysClr val="window" lastClr="FFFFFF"/>
          </a:solidFill>
          <a:ln w="19050" cap="flat" cmpd="sng" algn="ctr">
            <a:solidFill>
              <a:srgbClr val="0070C0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Aneksi I</a:t>
            </a:r>
          </a:p>
        </p:txBody>
      </p:sp>
      <p:sp>
        <p:nvSpPr>
          <p:cNvPr id="3" name="Rettangolo con angoli arrotondati 6">
            <a:extLst>
              <a:ext uri="{FF2B5EF4-FFF2-40B4-BE49-F238E27FC236}">
                <a16:creationId xmlns:a16="http://schemas.microsoft.com/office/drawing/2014/main" id="{EC036128-84A0-2350-E961-89DC1ECDBF81}"/>
              </a:ext>
            </a:extLst>
          </p:cNvPr>
          <p:cNvSpPr/>
          <p:nvPr/>
        </p:nvSpPr>
        <p:spPr>
          <a:xfrm>
            <a:off x="3928411" y="6138628"/>
            <a:ext cx="1103441" cy="566452"/>
          </a:xfrm>
          <a:prstGeom prst="roundRect">
            <a:avLst/>
          </a:prstGeom>
          <a:solidFill>
            <a:sysClr val="window" lastClr="FFFFFF"/>
          </a:solidFill>
          <a:ln w="19050" cap="flat" cmpd="sng" algn="ctr">
            <a:solidFill>
              <a:srgbClr val="0070C0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Aneksi II</a:t>
            </a:r>
          </a:p>
        </p:txBody>
      </p:sp>
      <p:sp>
        <p:nvSpPr>
          <p:cNvPr id="5" name="Rettangolo con angoli arrotondati 6">
            <a:extLst>
              <a:ext uri="{FF2B5EF4-FFF2-40B4-BE49-F238E27FC236}">
                <a16:creationId xmlns:a16="http://schemas.microsoft.com/office/drawing/2014/main" id="{B41EAD18-2674-5649-B0C4-C57C41FE54E6}"/>
              </a:ext>
            </a:extLst>
          </p:cNvPr>
          <p:cNvSpPr/>
          <p:nvPr/>
        </p:nvSpPr>
        <p:spPr>
          <a:xfrm>
            <a:off x="5599138" y="6163845"/>
            <a:ext cx="1103441" cy="541649"/>
          </a:xfrm>
          <a:prstGeom prst="roundRect">
            <a:avLst/>
          </a:prstGeom>
          <a:solidFill>
            <a:sysClr val="window" lastClr="FFFFFF"/>
          </a:solidFill>
          <a:ln w="19050" cap="flat" cmpd="sng" algn="ctr">
            <a:solidFill>
              <a:srgbClr val="0070C0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Aneksi III</a:t>
            </a:r>
          </a:p>
        </p:txBody>
      </p:sp>
      <p:sp>
        <p:nvSpPr>
          <p:cNvPr id="8" name="Rettangolo con angoli arrotondati 6">
            <a:extLst>
              <a:ext uri="{FF2B5EF4-FFF2-40B4-BE49-F238E27FC236}">
                <a16:creationId xmlns:a16="http://schemas.microsoft.com/office/drawing/2014/main" id="{3A8D53D6-3497-BFB6-C894-E0412FA178F9}"/>
              </a:ext>
            </a:extLst>
          </p:cNvPr>
          <p:cNvSpPr/>
          <p:nvPr/>
        </p:nvSpPr>
        <p:spPr>
          <a:xfrm>
            <a:off x="7164410" y="6151444"/>
            <a:ext cx="1114425" cy="566452"/>
          </a:xfrm>
          <a:prstGeom prst="roundRect">
            <a:avLst/>
          </a:prstGeom>
          <a:solidFill>
            <a:sysClr val="window" lastClr="FFFFFF"/>
          </a:solidFill>
          <a:ln w="19050" cap="flat" cmpd="sng" algn="ctr">
            <a:solidFill>
              <a:srgbClr val="0070C0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Aneksi IV</a:t>
            </a:r>
          </a:p>
        </p:txBody>
      </p:sp>
      <p:sp>
        <p:nvSpPr>
          <p:cNvPr id="9" name="Rettangolo con angoli arrotondati 6">
            <a:extLst>
              <a:ext uri="{FF2B5EF4-FFF2-40B4-BE49-F238E27FC236}">
                <a16:creationId xmlns:a16="http://schemas.microsoft.com/office/drawing/2014/main" id="{8862C3CF-1DC4-7C36-6744-29D9141F8F52}"/>
              </a:ext>
            </a:extLst>
          </p:cNvPr>
          <p:cNvSpPr/>
          <p:nvPr/>
        </p:nvSpPr>
        <p:spPr>
          <a:xfrm>
            <a:off x="8757776" y="6170013"/>
            <a:ext cx="1114425" cy="541649"/>
          </a:xfrm>
          <a:prstGeom prst="roundRect">
            <a:avLst/>
          </a:prstGeom>
          <a:solidFill>
            <a:sysClr val="window" lastClr="FFFFFF"/>
          </a:solidFill>
          <a:ln w="19050" cap="flat" cmpd="sng" algn="ctr">
            <a:solidFill>
              <a:srgbClr val="0070C0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Aneksi V</a:t>
            </a:r>
          </a:p>
        </p:txBody>
      </p:sp>
      <p:sp>
        <p:nvSpPr>
          <p:cNvPr id="15" name="Multiplication Sign 22">
            <a:extLst>
              <a:ext uri="{FF2B5EF4-FFF2-40B4-BE49-F238E27FC236}">
                <a16:creationId xmlns:a16="http://schemas.microsoft.com/office/drawing/2014/main" id="{AEA62881-9CB1-0F09-C500-214892488B5B}"/>
              </a:ext>
            </a:extLst>
          </p:cNvPr>
          <p:cNvSpPr/>
          <p:nvPr/>
        </p:nvSpPr>
        <p:spPr>
          <a:xfrm>
            <a:off x="8033879" y="5589997"/>
            <a:ext cx="700876" cy="566452"/>
          </a:xfrm>
          <a:prstGeom prst="mathMultiply">
            <a:avLst/>
          </a:prstGeom>
          <a:solidFill>
            <a:srgbClr val="C00000"/>
          </a:solidFill>
          <a:ln w="12700" cap="flat" cmpd="sng" algn="ctr">
            <a:solidFill>
              <a:srgbClr val="5B9BD5">
                <a:shade val="1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Multiplication Sign 22">
            <a:extLst>
              <a:ext uri="{FF2B5EF4-FFF2-40B4-BE49-F238E27FC236}">
                <a16:creationId xmlns:a16="http://schemas.microsoft.com/office/drawing/2014/main" id="{4D7769BF-A2DF-89E2-E252-2E96DB5E4E27}"/>
              </a:ext>
            </a:extLst>
          </p:cNvPr>
          <p:cNvSpPr/>
          <p:nvPr/>
        </p:nvSpPr>
        <p:spPr>
          <a:xfrm>
            <a:off x="2846075" y="6245109"/>
            <a:ext cx="673770" cy="562268"/>
          </a:xfrm>
          <a:prstGeom prst="mathMultiply">
            <a:avLst/>
          </a:prstGeom>
          <a:solidFill>
            <a:srgbClr val="C00000"/>
          </a:solidFill>
          <a:ln w="12700" cap="flat" cmpd="sng" algn="ctr">
            <a:solidFill>
              <a:srgbClr val="5B9BD5">
                <a:shade val="1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Multiplication Sign 22">
            <a:extLst>
              <a:ext uri="{FF2B5EF4-FFF2-40B4-BE49-F238E27FC236}">
                <a16:creationId xmlns:a16="http://schemas.microsoft.com/office/drawing/2014/main" id="{E0E5EA1E-08FF-E91B-10FB-150B0E29C7F8}"/>
              </a:ext>
            </a:extLst>
          </p:cNvPr>
          <p:cNvSpPr/>
          <p:nvPr/>
        </p:nvSpPr>
        <p:spPr>
          <a:xfrm>
            <a:off x="7897046" y="6278585"/>
            <a:ext cx="673770" cy="562268"/>
          </a:xfrm>
          <a:prstGeom prst="mathMultiply">
            <a:avLst/>
          </a:prstGeom>
          <a:solidFill>
            <a:srgbClr val="C00000"/>
          </a:solidFill>
          <a:ln w="12700" cap="flat" cmpd="sng" algn="ctr">
            <a:solidFill>
              <a:srgbClr val="5B9BD5">
                <a:shade val="1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Multiplication Sign 22">
            <a:extLst>
              <a:ext uri="{FF2B5EF4-FFF2-40B4-BE49-F238E27FC236}">
                <a16:creationId xmlns:a16="http://schemas.microsoft.com/office/drawing/2014/main" id="{B2F333AF-1DA9-5D35-2C17-9D9F8929EBE3}"/>
              </a:ext>
            </a:extLst>
          </p:cNvPr>
          <p:cNvSpPr/>
          <p:nvPr/>
        </p:nvSpPr>
        <p:spPr>
          <a:xfrm>
            <a:off x="9518052" y="6182872"/>
            <a:ext cx="673770" cy="562268"/>
          </a:xfrm>
          <a:prstGeom prst="mathMultiply">
            <a:avLst/>
          </a:prstGeom>
          <a:solidFill>
            <a:srgbClr val="C00000"/>
          </a:solidFill>
          <a:ln w="12700" cap="flat" cmpd="sng" algn="ctr">
            <a:solidFill>
              <a:srgbClr val="5B9BD5">
                <a:shade val="1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5895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  <p:bldP spid="68" grpId="0" animBg="1"/>
      <p:bldP spid="15" grpId="0" animBg="1"/>
      <p:bldP spid="19" grpId="0" animBg="1"/>
      <p:bldP spid="20" grpId="0" animBg="1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BA6432-7DD9-52C6-AEA5-82414E752C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Objektivat</a:t>
            </a:r>
            <a:r>
              <a:rPr lang="en-US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kryesore</a:t>
            </a:r>
            <a:endParaRPr lang="en-US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D44704-92BC-076F-C0C2-E76AAAEE24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R="0" lvl="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en-US" sz="24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Mbrojtja</a:t>
            </a:r>
            <a:r>
              <a:rPr lang="en-US" sz="24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en-US" sz="2400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jetës</a:t>
            </a:r>
            <a:r>
              <a:rPr lang="en-US" sz="24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dhe</a:t>
            </a:r>
            <a:r>
              <a:rPr lang="en-US" sz="24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shëndetit</a:t>
            </a:r>
            <a:r>
              <a:rPr lang="en-US" sz="24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të</a:t>
            </a:r>
            <a:r>
              <a:rPr lang="en-US" sz="24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konsumatorit</a:t>
            </a:r>
            <a:r>
              <a:rPr lang="en-US" sz="24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R="0" lvl="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en-US" sz="24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Mbrojtja</a:t>
            </a:r>
            <a:r>
              <a:rPr lang="en-US" sz="24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e </a:t>
            </a:r>
            <a:r>
              <a:rPr lang="en-US" sz="2400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shëndetit</a:t>
            </a:r>
            <a:r>
              <a:rPr lang="en-US" sz="24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dhe</a:t>
            </a:r>
            <a:r>
              <a:rPr lang="en-US" sz="24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mirëqënies</a:t>
            </a:r>
            <a:r>
              <a:rPr lang="en-US" sz="24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së</a:t>
            </a:r>
            <a:r>
              <a:rPr lang="en-US" sz="24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kafshëve</a:t>
            </a:r>
            <a:r>
              <a:rPr lang="en-US" sz="24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; </a:t>
            </a:r>
          </a:p>
          <a:p>
            <a:pPr marR="0" lvl="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en-US" sz="24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Mbrojtja</a:t>
            </a:r>
            <a:r>
              <a:rPr lang="en-US" sz="24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e </a:t>
            </a:r>
            <a:r>
              <a:rPr lang="en-US" sz="2400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shëndetit</a:t>
            </a:r>
            <a:r>
              <a:rPr lang="en-US" sz="24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të</a:t>
            </a:r>
            <a:r>
              <a:rPr lang="en-US" sz="24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bimëve</a:t>
            </a:r>
            <a:r>
              <a:rPr lang="en-US" sz="24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;</a:t>
            </a:r>
            <a:endParaRPr lang="en-US" sz="2400" kern="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R="0" lvl="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en-US" sz="2400" kern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Garantimi</a:t>
            </a:r>
            <a:r>
              <a:rPr lang="en-US" sz="24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ushqimeve</a:t>
            </a:r>
            <a:r>
              <a:rPr lang="en-US" sz="24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të</a:t>
            </a:r>
            <a:r>
              <a:rPr lang="en-US" sz="24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sigurta</a:t>
            </a:r>
            <a:r>
              <a:rPr lang="en-US" sz="24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në</a:t>
            </a:r>
            <a:r>
              <a:rPr lang="en-US" sz="24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treg</a:t>
            </a:r>
            <a:r>
              <a:rPr lang="en-US" sz="24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2400" kern="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en-US" sz="2400" kern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Parandalimi</a:t>
            </a:r>
            <a:r>
              <a:rPr lang="en-US" sz="24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rreziqeve</a:t>
            </a:r>
            <a:r>
              <a:rPr lang="en-US" sz="24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shëndetësore</a:t>
            </a:r>
            <a:r>
              <a:rPr lang="en-US" sz="24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2400" kern="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en-US" sz="2400" kern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Besueshmëri </a:t>
            </a:r>
            <a:r>
              <a:rPr lang="en-US" sz="2400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në</a:t>
            </a:r>
            <a:r>
              <a:rPr lang="en-US" sz="24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tregtinë</a:t>
            </a:r>
            <a:r>
              <a:rPr lang="en-US" sz="24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me BE-</a:t>
            </a:r>
            <a:r>
              <a:rPr lang="en-US" sz="2400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në</a:t>
            </a:r>
            <a:r>
              <a:rPr lang="en-US" sz="24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dhe</a:t>
            </a:r>
            <a:r>
              <a:rPr lang="en-US" sz="24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më</a:t>
            </a:r>
            <a:r>
              <a:rPr lang="en-US" sz="24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gjerë</a:t>
            </a:r>
            <a:r>
              <a:rPr lang="en-US" sz="24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kern="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05584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DFBBC0-DE71-5B47-9EAE-4C7BC05166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39775"/>
          </a:xfrm>
        </p:spPr>
        <p:txBody>
          <a:bodyPr/>
          <a:lstStyle/>
          <a:p>
            <a:pPr algn="ctr"/>
            <a:r>
              <a:rPr lang="en-US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Parimet</a:t>
            </a:r>
            <a:r>
              <a:rPr lang="en-US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kryesore</a:t>
            </a:r>
            <a:r>
              <a:rPr lang="en-US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të</a:t>
            </a:r>
            <a:r>
              <a:rPr lang="en-US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kontrollit</a:t>
            </a:r>
            <a:r>
              <a:rPr lang="en-US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zyrtarë</a:t>
            </a:r>
            <a:endParaRPr lang="en-US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E0E1BBA-F19F-7D75-FF49-3019BC27CBEB}"/>
              </a:ext>
            </a:extLst>
          </p:cNvPr>
          <p:cNvSpPr/>
          <p:nvPr/>
        </p:nvSpPr>
        <p:spPr>
          <a:xfrm>
            <a:off x="838200" y="1738922"/>
            <a:ext cx="3086100" cy="1095375"/>
          </a:xfrm>
          <a:prstGeom prst="ellipse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</a:t>
            </a:r>
            <a:r>
              <a:rPr lang="en-US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thjeshtë</a:t>
            </a:r>
            <a:endParaRPr lang="en-US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9E7C28D-3E69-A26B-1AED-DC5939E104B7}"/>
              </a:ext>
            </a:extLst>
          </p:cNvPr>
          <p:cNvSpPr/>
          <p:nvPr/>
        </p:nvSpPr>
        <p:spPr>
          <a:xfrm>
            <a:off x="5067300" y="1924050"/>
            <a:ext cx="2857500" cy="109537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I </a:t>
            </a:r>
            <a:r>
              <a:rPr lang="en-US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harmonizuar</a:t>
            </a:r>
            <a:endParaRPr lang="en-US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0EFF2203-EFAF-0C61-FEB4-BD43F6891C94}"/>
              </a:ext>
            </a:extLst>
          </p:cNvPr>
          <p:cNvSpPr/>
          <p:nvPr/>
        </p:nvSpPr>
        <p:spPr>
          <a:xfrm>
            <a:off x="2781300" y="3179762"/>
            <a:ext cx="3371850" cy="1171575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Efektivë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175F1C3E-9B16-0F96-CD1A-B03A40D7F1D9}"/>
              </a:ext>
            </a:extLst>
          </p:cNvPr>
          <p:cNvSpPr/>
          <p:nvPr/>
        </p:nvSpPr>
        <p:spPr>
          <a:xfrm>
            <a:off x="6958012" y="3429001"/>
            <a:ext cx="3014663" cy="1095376"/>
          </a:xfrm>
          <a:prstGeom prst="ellipse">
            <a:avLst/>
          </a:prstGeom>
          <a:solidFill>
            <a:srgbClr val="0A208E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Transparent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E5AF159A-C2C9-8B7E-E68C-216312C1DAD9}"/>
              </a:ext>
            </a:extLst>
          </p:cNvPr>
          <p:cNvSpPr/>
          <p:nvPr/>
        </p:nvSpPr>
        <p:spPr>
          <a:xfrm>
            <a:off x="1757418" y="5084029"/>
            <a:ext cx="8277224" cy="987425"/>
          </a:xfrm>
          <a:prstGeom prst="round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Zbatohet</a:t>
            </a:r>
            <a:r>
              <a: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qasja</a:t>
            </a:r>
            <a:r>
              <a: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 </a:t>
            </a:r>
            <a:r>
              <a:rPr lang="en-US" sz="4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bazuar</a:t>
            </a:r>
            <a:r>
              <a: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në</a:t>
            </a:r>
            <a:r>
              <a: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risk!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AE88EC9-8887-63C5-42B3-15DA915ED5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133" y="2981262"/>
            <a:ext cx="771633" cy="89547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5CEEE97-EECA-5A7F-EC4D-23BFAE31C8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264" y="4524377"/>
            <a:ext cx="857370" cy="80336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F935EB6-D000-7B27-AED4-6137F40B52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67800" y="1800834"/>
            <a:ext cx="1038370" cy="89547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4B81D49-E78F-13F6-EFA8-272F3E1B0B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00707" y="4086135"/>
            <a:ext cx="790685" cy="628738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485BBA24-8CFA-6C6F-6818-681C32F8455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90309" y="3509973"/>
            <a:ext cx="1095528" cy="733527"/>
          </a:xfrm>
          <a:prstGeom prst="rect">
            <a:avLst/>
          </a:prstGeom>
        </p:spPr>
      </p:pic>
      <p:pic>
        <p:nvPicPr>
          <p:cNvPr id="3" name="Picture 2" descr="Business man pulling a block from Jenga tower">
            <a:extLst>
              <a:ext uri="{FF2B5EF4-FFF2-40B4-BE49-F238E27FC236}">
                <a16:creationId xmlns:a16="http://schemas.microsoft.com/office/drawing/2014/main" id="{C2A90A92-1ECC-4A4B-2806-32A82C1C598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388946" y="4828445"/>
            <a:ext cx="1498253" cy="99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1828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DDA34D-A713-AFF8-FE21-5D64C11EA1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30250"/>
          </a:xfrm>
        </p:spPr>
        <p:txBody>
          <a:bodyPr/>
          <a:lstStyle/>
          <a:p>
            <a:pPr algn="ctr"/>
            <a:r>
              <a:rPr lang="en-US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Qasja</a:t>
            </a:r>
            <a:r>
              <a:rPr lang="en-US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 </a:t>
            </a:r>
            <a:r>
              <a:rPr lang="en-US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bazuar</a:t>
            </a:r>
            <a:r>
              <a:rPr lang="en-US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në</a:t>
            </a:r>
            <a:r>
              <a:rPr lang="en-US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risk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0A0265-A376-B02F-B628-ED6ED6211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19200"/>
            <a:ext cx="10515600" cy="49577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      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93CCDC51-D551-163C-C085-A9A3AF9FE6B7}"/>
              </a:ext>
            </a:extLst>
          </p:cNvPr>
          <p:cNvSpPr/>
          <p:nvPr/>
        </p:nvSpPr>
        <p:spPr>
          <a:xfrm>
            <a:off x="1128713" y="3400425"/>
            <a:ext cx="3167062" cy="2114549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Auto –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Kontrollet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përfshirë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skemat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private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të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cilësisë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3630CBA8-4C3A-5F24-D4FE-9F1349A300EC}"/>
              </a:ext>
            </a:extLst>
          </p:cNvPr>
          <p:cNvSpPr/>
          <p:nvPr/>
        </p:nvSpPr>
        <p:spPr>
          <a:xfrm>
            <a:off x="7962900" y="3400425"/>
            <a:ext cx="2888456" cy="2238375"/>
          </a:xfrm>
          <a:prstGeom prst="ellipse">
            <a:avLst/>
          </a:prstGeom>
          <a:solidFill>
            <a:srgbClr val="FFC00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Historiku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operatorit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FC92E0F-24C2-3412-940A-E41DF53B78C5}"/>
              </a:ext>
            </a:extLst>
          </p:cNvPr>
          <p:cNvSpPr/>
          <p:nvPr/>
        </p:nvSpPr>
        <p:spPr>
          <a:xfrm>
            <a:off x="1631156" y="1457327"/>
            <a:ext cx="9220200" cy="2343150"/>
          </a:xfrm>
          <a:prstGeom prst="ellipse">
            <a:avLst/>
          </a:prstGeom>
          <a:solidFill>
            <a:srgbClr val="0A208E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Kontrollet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që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duhet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të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kryhen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“</a:t>
            </a:r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rregullisht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mbi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bazë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risku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dhe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me </a:t>
            </a:r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frekuencë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të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përshtatshme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E07D349-E1E0-2552-CCF1-7137CC8BD9EC}"/>
              </a:ext>
            </a:extLst>
          </p:cNvPr>
          <p:cNvSpPr/>
          <p:nvPr/>
        </p:nvSpPr>
        <p:spPr>
          <a:xfrm>
            <a:off x="4474368" y="3521867"/>
            <a:ext cx="3309939" cy="2562226"/>
          </a:xfrm>
          <a:prstGeom prst="ellipse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Rreziqet</a:t>
            </a: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 </a:t>
            </a:r>
            <a:r>
              <a:rPr lang="en-US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lidhura</a:t>
            </a: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me </a:t>
            </a:r>
            <a:r>
              <a:rPr lang="en-US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kafshët</a:t>
            </a: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dhe</a:t>
            </a: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mallrat, </a:t>
            </a:r>
            <a:r>
              <a:rPr lang="en-US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aktivitetet</a:t>
            </a: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vendndodhjen</a:t>
            </a: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 </a:t>
            </a:r>
            <a:r>
              <a:rPr lang="en-US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dhe</a:t>
            </a: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gjasat</a:t>
            </a: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që</a:t>
            </a: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konsumatorët</a:t>
            </a: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të</a:t>
            </a: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mund</a:t>
            </a: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të</a:t>
            </a: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mashtrohen</a:t>
            </a:r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192095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41695B-062F-7BA6-439A-C3115A34FD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73125"/>
          </a:xfrm>
        </p:spPr>
        <p:txBody>
          <a:bodyPr/>
          <a:lstStyle/>
          <a:p>
            <a:pPr algn="ctr"/>
            <a:r>
              <a:rPr lang="en-US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Autoritetet</a:t>
            </a:r>
            <a:r>
              <a:rPr lang="en-US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kompetente</a:t>
            </a:r>
            <a:endParaRPr lang="en-US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6CE563-44E6-87B7-9D41-FDDFEAECA2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38250"/>
            <a:ext cx="10515600" cy="4938713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Autoriteti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kompetent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për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kontrollet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zyrtare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514350" indent="-514350">
              <a:buAutoNum type="arabicPeriod"/>
            </a:pP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Autoriteti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kompetent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për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aktivitete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të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tjera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zyrtare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514350" indent="-514350">
              <a:buAutoNum type="arabicPeriod"/>
            </a:pP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Autoriteti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kompetent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për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kontrollet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zyrtare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në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PIK.</a:t>
            </a:r>
          </a:p>
          <a:p>
            <a:pPr marL="0" indent="0">
              <a:buNone/>
            </a:pP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Detyrimet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e AK: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627F8FF-BBEC-FC9E-5F2B-EE7A11E19052}"/>
              </a:ext>
            </a:extLst>
          </p:cNvPr>
          <p:cNvSpPr/>
          <p:nvPr/>
        </p:nvSpPr>
        <p:spPr>
          <a:xfrm>
            <a:off x="2790823" y="3524251"/>
            <a:ext cx="9067801" cy="1304925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Të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sigurojnë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efektivitetin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paanshmërinë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dhe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cilësinë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 </a:t>
            </a:r>
            <a:r>
              <a:rPr lang="en-US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kontrolleve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zyrtare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dhe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të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aktiviteteve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të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tjera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zyrtare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34460E1-7869-5DB6-A797-F98DB6FAA33C}"/>
              </a:ext>
            </a:extLst>
          </p:cNvPr>
          <p:cNvSpPr/>
          <p:nvPr/>
        </p:nvSpPr>
        <p:spPr>
          <a:xfrm>
            <a:off x="2705098" y="5076825"/>
            <a:ext cx="9067801" cy="1304925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Të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kryejnë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kontrollet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zyrtare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në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përputhje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me </a:t>
            </a:r>
            <a:r>
              <a:rPr lang="en-US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procedurat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 </a:t>
            </a:r>
            <a:r>
              <a:rPr lang="en-US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dokumentuara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</a:t>
            </a:r>
            <a:r>
              <a:rPr lang="en-US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të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mbajnë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dokumentacion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të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shkruar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për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çdo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kontroll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0938234-CF92-1FF6-9341-DC44D4694D53}"/>
              </a:ext>
            </a:extLst>
          </p:cNvPr>
          <p:cNvCxnSpPr/>
          <p:nvPr/>
        </p:nvCxnSpPr>
        <p:spPr>
          <a:xfrm>
            <a:off x="981075" y="3057525"/>
            <a:ext cx="1914525" cy="0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CE7596A-24A3-E4BD-D578-65B2D6B53719}"/>
              </a:ext>
            </a:extLst>
          </p:cNvPr>
          <p:cNvCxnSpPr/>
          <p:nvPr/>
        </p:nvCxnSpPr>
        <p:spPr>
          <a:xfrm>
            <a:off x="1847850" y="3057525"/>
            <a:ext cx="0" cy="2600325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" name="Arrow: Right 9">
            <a:extLst>
              <a:ext uri="{FF2B5EF4-FFF2-40B4-BE49-F238E27FC236}">
                <a16:creationId xmlns:a16="http://schemas.microsoft.com/office/drawing/2014/main" id="{C36ECA85-0E57-0D3F-6FE6-51AA969590B4}"/>
              </a:ext>
            </a:extLst>
          </p:cNvPr>
          <p:cNvSpPr/>
          <p:nvPr/>
        </p:nvSpPr>
        <p:spPr>
          <a:xfrm>
            <a:off x="1838325" y="4095750"/>
            <a:ext cx="952498" cy="114297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0A501559-C726-BD66-C01C-A868CDDB991E}"/>
              </a:ext>
            </a:extLst>
          </p:cNvPr>
          <p:cNvSpPr/>
          <p:nvPr/>
        </p:nvSpPr>
        <p:spPr>
          <a:xfrm>
            <a:off x="1838325" y="5657850"/>
            <a:ext cx="866773" cy="45719"/>
          </a:xfrm>
          <a:prstGeom prst="rightArrow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1650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E5584C-B589-9934-7F2C-2C6E0D0DBE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96950"/>
          </a:xfrm>
        </p:spPr>
        <p:txBody>
          <a:bodyPr/>
          <a:lstStyle/>
          <a:p>
            <a:pPr algn="ctr"/>
            <a:r>
              <a:rPr lang="en-US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Operatorët</a:t>
            </a:r>
            <a:r>
              <a:rPr lang="en-US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 </a:t>
            </a:r>
            <a:r>
              <a:rPr lang="en-US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biznesit</a:t>
            </a:r>
            <a:endParaRPr lang="en-US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A7F8AA-7326-4A98-4E8D-6308DFE21B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362076"/>
            <a:ext cx="10515600" cy="4633913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Detyrimet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Operatorëve</a:t>
            </a:r>
            <a:r>
              <a:rPr lang="en-US" dirty="0"/>
              <a:t>: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DF1AA451-1C60-6A47-4712-09EA53E35CBB}"/>
              </a:ext>
            </a:extLst>
          </p:cNvPr>
          <p:cNvSpPr/>
          <p:nvPr/>
        </p:nvSpPr>
        <p:spPr>
          <a:xfrm>
            <a:off x="2438399" y="2124075"/>
            <a:ext cx="9067801" cy="130492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Të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japin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informacion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mbi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emrin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 </a:t>
            </a:r>
            <a:r>
              <a:rPr lang="en-US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tyre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formën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ligjore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dhe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aktivitetet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specifike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397A200-B273-76B4-A187-0EB4DE082E0B}"/>
              </a:ext>
            </a:extLst>
          </p:cNvPr>
          <p:cNvSpPr/>
          <p:nvPr/>
        </p:nvSpPr>
        <p:spPr>
          <a:xfrm>
            <a:off x="2481261" y="3671886"/>
            <a:ext cx="9067801" cy="1304925"/>
          </a:xfrm>
          <a:prstGeom prst="roundRect">
            <a:avLst/>
          </a:prstGeom>
          <a:solidFill>
            <a:srgbClr val="0A208E"/>
          </a:solidFill>
          <a:ln>
            <a:solidFill>
              <a:srgbClr val="0A208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Të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japin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akses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në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kompjuterë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dhe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ambiente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në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masën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 </a:t>
            </a:r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nevojshme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6EF0ABA-5AC6-DB0D-C562-35E485A74349}"/>
              </a:ext>
            </a:extLst>
          </p:cNvPr>
          <p:cNvSpPr/>
          <p:nvPr/>
        </p:nvSpPr>
        <p:spPr>
          <a:xfrm>
            <a:off x="2457449" y="5157788"/>
            <a:ext cx="9067801" cy="1304925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Të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ndihmojnë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dhe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të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bashkëpunojnë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me </a:t>
            </a:r>
            <a:r>
              <a:rPr lang="en-US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stafin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 </a:t>
            </a:r>
            <a:r>
              <a:rPr lang="en-US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autoriteteve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kompetente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183EF7B-6E3D-2A2B-C82B-E29A876EC2A9}"/>
              </a:ext>
            </a:extLst>
          </p:cNvPr>
          <p:cNvCxnSpPr/>
          <p:nvPr/>
        </p:nvCxnSpPr>
        <p:spPr>
          <a:xfrm>
            <a:off x="1047750" y="1828800"/>
            <a:ext cx="2990850" cy="0"/>
          </a:xfrm>
          <a:prstGeom prst="line">
            <a:avLst/>
          </a:prstGeom>
          <a:ln w="41275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9DFA951-763E-491F-DDA7-B83480A23EE5}"/>
              </a:ext>
            </a:extLst>
          </p:cNvPr>
          <p:cNvCxnSpPr>
            <a:cxnSpLocks/>
          </p:cNvCxnSpPr>
          <p:nvPr/>
        </p:nvCxnSpPr>
        <p:spPr>
          <a:xfrm flipH="1">
            <a:off x="1047750" y="1819275"/>
            <a:ext cx="19050" cy="3960017"/>
          </a:xfrm>
          <a:prstGeom prst="line">
            <a:avLst/>
          </a:prstGeom>
          <a:ln w="41275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D0042A1E-2772-6767-3187-2989BDED3B35}"/>
              </a:ext>
            </a:extLst>
          </p:cNvPr>
          <p:cNvSpPr/>
          <p:nvPr/>
        </p:nvSpPr>
        <p:spPr>
          <a:xfrm>
            <a:off x="1066800" y="2776537"/>
            <a:ext cx="1371599" cy="45719"/>
          </a:xfrm>
          <a:prstGeom prst="rightArrow">
            <a:avLst/>
          </a:prstGeom>
          <a:ln w="2222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7E0BACC2-F402-1B99-387A-16A7A68E51F3}"/>
              </a:ext>
            </a:extLst>
          </p:cNvPr>
          <p:cNvSpPr/>
          <p:nvPr/>
        </p:nvSpPr>
        <p:spPr>
          <a:xfrm>
            <a:off x="1085851" y="4285775"/>
            <a:ext cx="1371599" cy="45719"/>
          </a:xfrm>
          <a:prstGeom prst="rightArrow">
            <a:avLst/>
          </a:prstGeom>
          <a:solidFill>
            <a:srgbClr val="0A208E"/>
          </a:solidFill>
          <a:ln w="22225">
            <a:solidFill>
              <a:srgbClr val="0A208E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A208E"/>
              </a:solidFill>
            </a:endParaRPr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CE18E47D-7959-BEC8-3762-C79D0403B675}"/>
              </a:ext>
            </a:extLst>
          </p:cNvPr>
          <p:cNvSpPr/>
          <p:nvPr/>
        </p:nvSpPr>
        <p:spPr>
          <a:xfrm>
            <a:off x="1066800" y="5749763"/>
            <a:ext cx="1371599" cy="45719"/>
          </a:xfrm>
          <a:prstGeom prst="rightArrow">
            <a:avLst/>
          </a:prstGeom>
          <a:gradFill>
            <a:gsLst>
              <a:gs pos="0">
                <a:srgbClr val="EDD3A5"/>
              </a:gs>
              <a:gs pos="50000">
                <a:schemeClr val="accent4">
                  <a:lumMod val="105000"/>
                  <a:satMod val="103000"/>
                  <a:tint val="73000"/>
                </a:schemeClr>
              </a:gs>
              <a:gs pos="100000">
                <a:schemeClr val="accent4">
                  <a:lumMod val="105000"/>
                  <a:satMod val="109000"/>
                  <a:tint val="81000"/>
                </a:schemeClr>
              </a:gs>
            </a:gsLst>
          </a:gradFill>
          <a:ln w="22225">
            <a:solidFill>
              <a:srgbClr val="FFC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5640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CF83CC-FF11-CF4B-72B8-B6B642C531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25500"/>
          </a:xfrm>
        </p:spPr>
        <p:txBody>
          <a:bodyPr/>
          <a:lstStyle/>
          <a:p>
            <a:pPr algn="ctr"/>
            <a:r>
              <a:rPr lang="en-US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Certifikimi</a:t>
            </a:r>
            <a:r>
              <a:rPr lang="en-US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zyrtar</a:t>
            </a:r>
            <a:endParaRPr lang="en-US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D7FDCB-74FD-C56D-1B71-EFBFA6796B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09725"/>
            <a:ext cx="10515600" cy="1304926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en-US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Të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jenë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autentike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dhe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të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sakta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dhe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të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lejojnë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verifikimin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 </a:t>
            </a:r>
            <a:r>
              <a:rPr lang="en-US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lidhjes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ndërmjet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certifikimit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zyrtar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dhe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asaj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ngarkese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ose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atij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loti.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DA06F3B-3D9F-7A60-CED7-5E588698084D}"/>
              </a:ext>
            </a:extLst>
          </p:cNvPr>
          <p:cNvSpPr/>
          <p:nvPr/>
        </p:nvSpPr>
        <p:spPr>
          <a:xfrm>
            <a:off x="838200" y="3190875"/>
            <a:ext cx="4381500" cy="24765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Të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jenë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të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paanshëm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dhe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të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lirë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nga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çdo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konflikt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interesi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dhe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të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kenë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marrë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trajnim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të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përshtatshëm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9798EF2-06A3-2996-E35F-26388EECD6F5}"/>
              </a:ext>
            </a:extLst>
          </p:cNvPr>
          <p:cNvSpPr/>
          <p:nvPr/>
        </p:nvSpPr>
        <p:spPr>
          <a:xfrm>
            <a:off x="6600825" y="3190875"/>
            <a:ext cx="4572001" cy="2400300"/>
          </a:xfrm>
          <a:prstGeom prst="roundRect">
            <a:avLst/>
          </a:prstGeom>
          <a:solidFill>
            <a:srgbClr val="FFC00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Kontrolle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zyrtare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të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rregullta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për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të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verifikuar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përputhshmërinë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dhe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që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certifikimi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bazohet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në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fakte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dhe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të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dhëna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përkatëse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të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sakta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dhe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të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verifikueshme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616615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>
  <clbl:label id="{6cf46c2e-64e9-484b-aa4e-3ffc4469b01c}" enabled="1" method="Privileged" siteId="{f5d8b812-606a-42ba-8cf9-3371cfe29c72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398</TotalTime>
  <Words>1048</Words>
  <Application>Microsoft Office PowerPoint</Application>
  <PresentationFormat>Widescreen</PresentationFormat>
  <Paragraphs>147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Aptos</vt:lpstr>
      <vt:lpstr>Aptos Display</vt:lpstr>
      <vt:lpstr>Arial</vt:lpstr>
      <vt:lpstr>Calibri</vt:lpstr>
      <vt:lpstr>Times New Roman</vt:lpstr>
      <vt:lpstr>Wingdings</vt:lpstr>
      <vt:lpstr>Office Theme</vt:lpstr>
      <vt:lpstr>PROJEKTLIGJI  PËR  KONTROLLET ZYRTARE</vt:lpstr>
      <vt:lpstr>Projektligji për kontrollet zyrtare</vt:lpstr>
      <vt:lpstr>PowerPoint Presentation</vt:lpstr>
      <vt:lpstr>Objektivat kryesore</vt:lpstr>
      <vt:lpstr>Parimet kryesore të kontrollit zyrtarë</vt:lpstr>
      <vt:lpstr>Qasja e bazuar në risk</vt:lpstr>
      <vt:lpstr>Autoritetet kompetente</vt:lpstr>
      <vt:lpstr>Operatorët e biznesit</vt:lpstr>
      <vt:lpstr>Certifikimi zyrtar</vt:lpstr>
      <vt:lpstr>Financimi </vt:lpstr>
      <vt:lpstr>Sistem i modernizuar për kontrollin në kufi</vt:lpstr>
      <vt:lpstr>Hyrja ne territorin e RSH – rregullat kryesore</vt:lpstr>
      <vt:lpstr>Mostrimi dhe analizimi</vt:lpstr>
      <vt:lpstr>Lidhja me integrimin në BE</vt:lpstr>
      <vt:lpstr>Hyrja në fuqi dhe zbatimi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PROJEKTLIGJI  PËR  KONTROLLET ZYRTARE</dc:title>
  <dc:creator>Administrator</dc:creator>
  <cp:lastModifiedBy>Ermelinda</cp:lastModifiedBy>
  <cp:revision>4</cp:revision>
  <dcterms:created xsi:type="dcterms:W3CDTF">2026-04-23T13:57:48Z</dcterms:created>
  <dcterms:modified xsi:type="dcterms:W3CDTF">2026-04-28T13:29:19Z</dcterms:modified>
</cp:coreProperties>
</file>