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0000CC"/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548C8D-7DA7-4CFD-8C93-6D03F36FBAF0}" v="19" dt="2026-04-22T14:45:14.8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ljeta Cuko" userId="ab5d0d5d-1395-4baf-84f1-4ed1b1af8250" providerId="ADAL" clId="{76548C8D-7DA7-4CFD-8C93-6D03F36FBAF0}"/>
    <pc:docChg chg="undo custSel addSld delSld modSld">
      <pc:chgData name="Luljeta Cuko" userId="ab5d0d5d-1395-4baf-84f1-4ed1b1af8250" providerId="ADAL" clId="{76548C8D-7DA7-4CFD-8C93-6D03F36FBAF0}" dt="2026-04-23T13:46:07.841" v="1958" actId="680"/>
      <pc:docMkLst>
        <pc:docMk/>
      </pc:docMkLst>
      <pc:sldChg chg="modSp mod">
        <pc:chgData name="Luljeta Cuko" userId="ab5d0d5d-1395-4baf-84f1-4ed1b1af8250" providerId="ADAL" clId="{76548C8D-7DA7-4CFD-8C93-6D03F36FBAF0}" dt="2026-04-22T08:15:03.925" v="871" actId="108"/>
        <pc:sldMkLst>
          <pc:docMk/>
          <pc:sldMk cId="676716343" sldId="257"/>
        </pc:sldMkLst>
        <pc:spChg chg="mod">
          <ac:chgData name="Luljeta Cuko" userId="ab5d0d5d-1395-4baf-84f1-4ed1b1af8250" providerId="ADAL" clId="{76548C8D-7DA7-4CFD-8C93-6D03F36FBAF0}" dt="2026-04-22T08:15:03.925" v="871" actId="108"/>
          <ac:spMkLst>
            <pc:docMk/>
            <pc:sldMk cId="676716343" sldId="257"/>
            <ac:spMk id="2" creationId="{2F6C9203-F9D9-0787-C26D-4C96514EFDFE}"/>
          </ac:spMkLst>
        </pc:spChg>
      </pc:sldChg>
      <pc:sldChg chg="modSp new mod">
        <pc:chgData name="Luljeta Cuko" userId="ab5d0d5d-1395-4baf-84f1-4ed1b1af8250" providerId="ADAL" clId="{76548C8D-7DA7-4CFD-8C93-6D03F36FBAF0}" dt="2026-04-22T08:10:23.520" v="870" actId="122"/>
        <pc:sldMkLst>
          <pc:docMk/>
          <pc:sldMk cId="1607938085" sldId="258"/>
        </pc:sldMkLst>
        <pc:spChg chg="mod">
          <ac:chgData name="Luljeta Cuko" userId="ab5d0d5d-1395-4baf-84f1-4ed1b1af8250" providerId="ADAL" clId="{76548C8D-7DA7-4CFD-8C93-6D03F36FBAF0}" dt="2026-04-22T08:10:23.520" v="870" actId="122"/>
          <ac:spMkLst>
            <pc:docMk/>
            <pc:sldMk cId="1607938085" sldId="258"/>
            <ac:spMk id="2" creationId="{25ED4EBB-42FF-05BF-CE75-1DA4E1970E29}"/>
          </ac:spMkLst>
        </pc:spChg>
        <pc:spChg chg="mod">
          <ac:chgData name="Luljeta Cuko" userId="ab5d0d5d-1395-4baf-84f1-4ed1b1af8250" providerId="ADAL" clId="{76548C8D-7DA7-4CFD-8C93-6D03F36FBAF0}" dt="2026-04-22T08:02:42.462" v="663" actId="20577"/>
          <ac:spMkLst>
            <pc:docMk/>
            <pc:sldMk cId="1607938085" sldId="258"/>
            <ac:spMk id="3" creationId="{6CE83E97-BD9C-C2BF-F8FE-69469FB7B3AD}"/>
          </ac:spMkLst>
        </pc:spChg>
      </pc:sldChg>
      <pc:sldChg chg="addSp modSp new mod">
        <pc:chgData name="Luljeta Cuko" userId="ab5d0d5d-1395-4baf-84f1-4ed1b1af8250" providerId="ADAL" clId="{76548C8D-7DA7-4CFD-8C93-6D03F36FBAF0}" dt="2026-04-22T08:10:17.041" v="868" actId="108"/>
        <pc:sldMkLst>
          <pc:docMk/>
          <pc:sldMk cId="1323654658" sldId="259"/>
        </pc:sldMkLst>
        <pc:spChg chg="mod">
          <ac:chgData name="Luljeta Cuko" userId="ab5d0d5d-1395-4baf-84f1-4ed1b1af8250" providerId="ADAL" clId="{76548C8D-7DA7-4CFD-8C93-6D03F36FBAF0}" dt="2026-04-22T08:10:17.041" v="868" actId="108"/>
          <ac:spMkLst>
            <pc:docMk/>
            <pc:sldMk cId="1323654658" sldId="259"/>
            <ac:spMk id="2" creationId="{E136DFEC-CC57-C932-53E2-DD7811E102A6}"/>
          </ac:spMkLst>
        </pc:spChg>
        <pc:spChg chg="mod">
          <ac:chgData name="Luljeta Cuko" userId="ab5d0d5d-1395-4baf-84f1-4ed1b1af8250" providerId="ADAL" clId="{76548C8D-7DA7-4CFD-8C93-6D03F36FBAF0}" dt="2026-04-20T14:24:11.294" v="327" actId="14100"/>
          <ac:spMkLst>
            <pc:docMk/>
            <pc:sldMk cId="1323654658" sldId="259"/>
            <ac:spMk id="3" creationId="{D8C0AD04-F31B-2016-F0E5-6FF5143CCB68}"/>
          </ac:spMkLst>
        </pc:spChg>
        <pc:spChg chg="add mod">
          <ac:chgData name="Luljeta Cuko" userId="ab5d0d5d-1395-4baf-84f1-4ed1b1af8250" providerId="ADAL" clId="{76548C8D-7DA7-4CFD-8C93-6D03F36FBAF0}" dt="2026-04-20T14:29:11.258" v="480"/>
          <ac:spMkLst>
            <pc:docMk/>
            <pc:sldMk cId="1323654658" sldId="259"/>
            <ac:spMk id="5" creationId="{953EE435-9B5A-5B5E-4078-A17423F529BD}"/>
          </ac:spMkLst>
        </pc:spChg>
      </pc:sldChg>
      <pc:sldChg chg="modSp new mod">
        <pc:chgData name="Luljeta Cuko" userId="ab5d0d5d-1395-4baf-84f1-4ed1b1af8250" providerId="ADAL" clId="{76548C8D-7DA7-4CFD-8C93-6D03F36FBAF0}" dt="2026-04-22T08:09:57.065" v="867" actId="113"/>
        <pc:sldMkLst>
          <pc:docMk/>
          <pc:sldMk cId="2492048162" sldId="260"/>
        </pc:sldMkLst>
        <pc:spChg chg="mod">
          <ac:chgData name="Luljeta Cuko" userId="ab5d0d5d-1395-4baf-84f1-4ed1b1af8250" providerId="ADAL" clId="{76548C8D-7DA7-4CFD-8C93-6D03F36FBAF0}" dt="2026-04-22T08:09:57.065" v="867" actId="113"/>
          <ac:spMkLst>
            <pc:docMk/>
            <pc:sldMk cId="2492048162" sldId="260"/>
            <ac:spMk id="2" creationId="{39A066C3-26C4-F3CD-26E7-090EBF58A9C1}"/>
          </ac:spMkLst>
        </pc:spChg>
        <pc:spChg chg="mod">
          <ac:chgData name="Luljeta Cuko" userId="ab5d0d5d-1395-4baf-84f1-4ed1b1af8250" providerId="ADAL" clId="{76548C8D-7DA7-4CFD-8C93-6D03F36FBAF0}" dt="2026-04-22T08:09:18.917" v="864"/>
          <ac:spMkLst>
            <pc:docMk/>
            <pc:sldMk cId="2492048162" sldId="260"/>
            <ac:spMk id="3" creationId="{A7502364-162B-CA62-9260-301BFE5E5C82}"/>
          </ac:spMkLst>
        </pc:spChg>
      </pc:sldChg>
      <pc:sldChg chg="modSp new mod">
        <pc:chgData name="Luljeta Cuko" userId="ab5d0d5d-1395-4baf-84f1-4ed1b1af8250" providerId="ADAL" clId="{76548C8D-7DA7-4CFD-8C93-6D03F36FBAF0}" dt="2026-04-22T10:59:33.244" v="1023" actId="14100"/>
        <pc:sldMkLst>
          <pc:docMk/>
          <pc:sldMk cId="2669273521" sldId="261"/>
        </pc:sldMkLst>
        <pc:spChg chg="mod">
          <ac:chgData name="Luljeta Cuko" userId="ab5d0d5d-1395-4baf-84f1-4ed1b1af8250" providerId="ADAL" clId="{76548C8D-7DA7-4CFD-8C93-6D03F36FBAF0}" dt="2026-04-22T10:59:25.227" v="1022" actId="1076"/>
          <ac:spMkLst>
            <pc:docMk/>
            <pc:sldMk cId="2669273521" sldId="261"/>
            <ac:spMk id="2" creationId="{F0806158-CD66-DF26-ECA6-826FF107FFF1}"/>
          </ac:spMkLst>
        </pc:spChg>
        <pc:spChg chg="mod">
          <ac:chgData name="Luljeta Cuko" userId="ab5d0d5d-1395-4baf-84f1-4ed1b1af8250" providerId="ADAL" clId="{76548C8D-7DA7-4CFD-8C93-6D03F36FBAF0}" dt="2026-04-22T10:59:33.244" v="1023" actId="14100"/>
          <ac:spMkLst>
            <pc:docMk/>
            <pc:sldMk cId="2669273521" sldId="261"/>
            <ac:spMk id="3" creationId="{542C20FC-5601-9916-9BD8-FB348A8B1DC7}"/>
          </ac:spMkLst>
        </pc:spChg>
      </pc:sldChg>
      <pc:sldChg chg="modSp new mod">
        <pc:chgData name="Luljeta Cuko" userId="ab5d0d5d-1395-4baf-84f1-4ed1b1af8250" providerId="ADAL" clId="{76548C8D-7DA7-4CFD-8C93-6D03F36FBAF0}" dt="2026-04-22T14:15:30.952" v="1518"/>
        <pc:sldMkLst>
          <pc:docMk/>
          <pc:sldMk cId="2077255815" sldId="262"/>
        </pc:sldMkLst>
        <pc:spChg chg="mod">
          <ac:chgData name="Luljeta Cuko" userId="ab5d0d5d-1395-4baf-84f1-4ed1b1af8250" providerId="ADAL" clId="{76548C8D-7DA7-4CFD-8C93-6D03F36FBAF0}" dt="2026-04-22T12:37:54.788" v="1179" actId="1076"/>
          <ac:spMkLst>
            <pc:docMk/>
            <pc:sldMk cId="2077255815" sldId="262"/>
            <ac:spMk id="2" creationId="{2955F4BF-31FB-93F7-89EC-598CD06B849F}"/>
          </ac:spMkLst>
        </pc:spChg>
        <pc:spChg chg="mod">
          <ac:chgData name="Luljeta Cuko" userId="ab5d0d5d-1395-4baf-84f1-4ed1b1af8250" providerId="ADAL" clId="{76548C8D-7DA7-4CFD-8C93-6D03F36FBAF0}" dt="2026-04-22T14:15:30.952" v="1518"/>
          <ac:spMkLst>
            <pc:docMk/>
            <pc:sldMk cId="2077255815" sldId="262"/>
            <ac:spMk id="3" creationId="{93A71E62-AF83-ECC1-881D-1875A1191FD4}"/>
          </ac:spMkLst>
        </pc:spChg>
      </pc:sldChg>
      <pc:sldChg chg="modSp new mod">
        <pc:chgData name="Luljeta Cuko" userId="ab5d0d5d-1395-4baf-84f1-4ed1b1af8250" providerId="ADAL" clId="{76548C8D-7DA7-4CFD-8C93-6D03F36FBAF0}" dt="2026-04-22T14:47:37.873" v="1956" actId="255"/>
        <pc:sldMkLst>
          <pc:docMk/>
          <pc:sldMk cId="3881383649" sldId="263"/>
        </pc:sldMkLst>
        <pc:spChg chg="mod">
          <ac:chgData name="Luljeta Cuko" userId="ab5d0d5d-1395-4baf-84f1-4ed1b1af8250" providerId="ADAL" clId="{76548C8D-7DA7-4CFD-8C93-6D03F36FBAF0}" dt="2026-04-22T14:47:37.873" v="1956" actId="255"/>
          <ac:spMkLst>
            <pc:docMk/>
            <pc:sldMk cId="3881383649" sldId="263"/>
            <ac:spMk id="2" creationId="{AAED3C6F-6075-5D1A-9F76-179818E175BE}"/>
          </ac:spMkLst>
        </pc:spChg>
        <pc:spChg chg="mod">
          <ac:chgData name="Luljeta Cuko" userId="ab5d0d5d-1395-4baf-84f1-4ed1b1af8250" providerId="ADAL" clId="{76548C8D-7DA7-4CFD-8C93-6D03F36FBAF0}" dt="2026-04-22T14:01:28.408" v="1241"/>
          <ac:spMkLst>
            <pc:docMk/>
            <pc:sldMk cId="3881383649" sldId="263"/>
            <ac:spMk id="3" creationId="{BFCDAC31-1841-6589-CEA4-788D4542480A}"/>
          </ac:spMkLst>
        </pc:spChg>
      </pc:sldChg>
      <pc:sldChg chg="modSp new mod">
        <pc:chgData name="Luljeta Cuko" userId="ab5d0d5d-1395-4baf-84f1-4ed1b1af8250" providerId="ADAL" clId="{76548C8D-7DA7-4CFD-8C93-6D03F36FBAF0}" dt="2026-04-22T14:18:21.146" v="1596" actId="113"/>
        <pc:sldMkLst>
          <pc:docMk/>
          <pc:sldMk cId="1779992079" sldId="264"/>
        </pc:sldMkLst>
        <pc:spChg chg="mod">
          <ac:chgData name="Luljeta Cuko" userId="ab5d0d5d-1395-4baf-84f1-4ed1b1af8250" providerId="ADAL" clId="{76548C8D-7DA7-4CFD-8C93-6D03F36FBAF0}" dt="2026-04-22T14:02:51.787" v="1260" actId="122"/>
          <ac:spMkLst>
            <pc:docMk/>
            <pc:sldMk cId="1779992079" sldId="264"/>
            <ac:spMk id="2" creationId="{1E5AFCB0-EE44-2DC6-1D69-74F3E06FE29C}"/>
          </ac:spMkLst>
        </pc:spChg>
        <pc:spChg chg="mod">
          <ac:chgData name="Luljeta Cuko" userId="ab5d0d5d-1395-4baf-84f1-4ed1b1af8250" providerId="ADAL" clId="{76548C8D-7DA7-4CFD-8C93-6D03F36FBAF0}" dt="2026-04-22T14:18:21.146" v="1596" actId="113"/>
          <ac:spMkLst>
            <pc:docMk/>
            <pc:sldMk cId="1779992079" sldId="264"/>
            <ac:spMk id="3" creationId="{A3372A32-8F4A-EAB3-013A-7BAC867C977A}"/>
          </ac:spMkLst>
        </pc:spChg>
      </pc:sldChg>
      <pc:sldChg chg="modSp new mod">
        <pc:chgData name="Luljeta Cuko" userId="ab5d0d5d-1395-4baf-84f1-4ed1b1af8250" providerId="ADAL" clId="{76548C8D-7DA7-4CFD-8C93-6D03F36FBAF0}" dt="2026-04-22T14:47:14.144" v="1955" actId="255"/>
        <pc:sldMkLst>
          <pc:docMk/>
          <pc:sldMk cId="1215307103" sldId="265"/>
        </pc:sldMkLst>
        <pc:spChg chg="mod">
          <ac:chgData name="Luljeta Cuko" userId="ab5d0d5d-1395-4baf-84f1-4ed1b1af8250" providerId="ADAL" clId="{76548C8D-7DA7-4CFD-8C93-6D03F36FBAF0}" dt="2026-04-22T14:47:14.144" v="1955" actId="255"/>
          <ac:spMkLst>
            <pc:docMk/>
            <pc:sldMk cId="1215307103" sldId="265"/>
            <ac:spMk id="2" creationId="{771C3A3A-3890-CAE2-EA04-F9A882FCED11}"/>
          </ac:spMkLst>
        </pc:spChg>
        <pc:spChg chg="mod">
          <ac:chgData name="Luljeta Cuko" userId="ab5d0d5d-1395-4baf-84f1-4ed1b1af8250" providerId="ADAL" clId="{76548C8D-7DA7-4CFD-8C93-6D03F36FBAF0}" dt="2026-04-22T14:19:44.589" v="1616" actId="1076"/>
          <ac:spMkLst>
            <pc:docMk/>
            <pc:sldMk cId="1215307103" sldId="265"/>
            <ac:spMk id="3" creationId="{14F7E0F1-C295-ECC9-66DC-7BD001491AD5}"/>
          </ac:spMkLst>
        </pc:spChg>
      </pc:sldChg>
      <pc:sldChg chg="modSp new mod">
        <pc:chgData name="Luljeta Cuko" userId="ab5d0d5d-1395-4baf-84f1-4ed1b1af8250" providerId="ADAL" clId="{76548C8D-7DA7-4CFD-8C93-6D03F36FBAF0}" dt="2026-04-22T14:44:27.665" v="1914" actId="255"/>
        <pc:sldMkLst>
          <pc:docMk/>
          <pc:sldMk cId="1759698672" sldId="266"/>
        </pc:sldMkLst>
        <pc:spChg chg="mod">
          <ac:chgData name="Luljeta Cuko" userId="ab5d0d5d-1395-4baf-84f1-4ed1b1af8250" providerId="ADAL" clId="{76548C8D-7DA7-4CFD-8C93-6D03F36FBAF0}" dt="2026-04-22T14:44:27.665" v="1914" actId="255"/>
          <ac:spMkLst>
            <pc:docMk/>
            <pc:sldMk cId="1759698672" sldId="266"/>
            <ac:spMk id="2" creationId="{0CBC52BE-21FF-676B-D216-0D6500176E2C}"/>
          </ac:spMkLst>
        </pc:spChg>
        <pc:spChg chg="mod">
          <ac:chgData name="Luljeta Cuko" userId="ab5d0d5d-1395-4baf-84f1-4ed1b1af8250" providerId="ADAL" clId="{76548C8D-7DA7-4CFD-8C93-6D03F36FBAF0}" dt="2026-04-22T14:38:20.912" v="1895"/>
          <ac:spMkLst>
            <pc:docMk/>
            <pc:sldMk cId="1759698672" sldId="266"/>
            <ac:spMk id="3" creationId="{378747CF-1CF7-A9F2-1136-AD394538F23C}"/>
          </ac:spMkLst>
        </pc:spChg>
      </pc:sldChg>
      <pc:sldChg chg="modSp new mod">
        <pc:chgData name="Luljeta Cuko" userId="ab5d0d5d-1395-4baf-84f1-4ed1b1af8250" providerId="ADAL" clId="{76548C8D-7DA7-4CFD-8C93-6D03F36FBAF0}" dt="2026-04-22T14:46:57.125" v="1953" actId="255"/>
        <pc:sldMkLst>
          <pc:docMk/>
          <pc:sldMk cId="2989631215" sldId="267"/>
        </pc:sldMkLst>
        <pc:spChg chg="mod">
          <ac:chgData name="Luljeta Cuko" userId="ab5d0d5d-1395-4baf-84f1-4ed1b1af8250" providerId="ADAL" clId="{76548C8D-7DA7-4CFD-8C93-6D03F36FBAF0}" dt="2026-04-22T14:46:57.125" v="1953" actId="255"/>
          <ac:spMkLst>
            <pc:docMk/>
            <pc:sldMk cId="2989631215" sldId="267"/>
            <ac:spMk id="2" creationId="{F18C3C80-28BB-E569-22DB-565B57B64974}"/>
          </ac:spMkLst>
        </pc:spChg>
        <pc:spChg chg="mod">
          <ac:chgData name="Luljeta Cuko" userId="ab5d0d5d-1395-4baf-84f1-4ed1b1af8250" providerId="ADAL" clId="{76548C8D-7DA7-4CFD-8C93-6D03F36FBAF0}" dt="2026-04-22T14:44:39.468" v="1918" actId="14100"/>
          <ac:spMkLst>
            <pc:docMk/>
            <pc:sldMk cId="2989631215" sldId="267"/>
            <ac:spMk id="3" creationId="{ED00A4B1-855E-6271-2DF6-EC3E05B162B4}"/>
          </ac:spMkLst>
        </pc:spChg>
      </pc:sldChg>
      <pc:sldChg chg="modSp new mod">
        <pc:chgData name="Luljeta Cuko" userId="ab5d0d5d-1395-4baf-84f1-4ed1b1af8250" providerId="ADAL" clId="{76548C8D-7DA7-4CFD-8C93-6D03F36FBAF0}" dt="2026-04-22T14:46:40.664" v="1951" actId="1076"/>
        <pc:sldMkLst>
          <pc:docMk/>
          <pc:sldMk cId="2834057419" sldId="268"/>
        </pc:sldMkLst>
        <pc:spChg chg="mod">
          <ac:chgData name="Luljeta Cuko" userId="ab5d0d5d-1395-4baf-84f1-4ed1b1af8250" providerId="ADAL" clId="{76548C8D-7DA7-4CFD-8C93-6D03F36FBAF0}" dt="2026-04-22T14:45:04.529" v="1923" actId="122"/>
          <ac:spMkLst>
            <pc:docMk/>
            <pc:sldMk cId="2834057419" sldId="268"/>
            <ac:spMk id="2" creationId="{006DC39A-FA51-D5FE-E05F-CD692C2C91BC}"/>
          </ac:spMkLst>
        </pc:spChg>
        <pc:spChg chg="mod">
          <ac:chgData name="Luljeta Cuko" userId="ab5d0d5d-1395-4baf-84f1-4ed1b1af8250" providerId="ADAL" clId="{76548C8D-7DA7-4CFD-8C93-6D03F36FBAF0}" dt="2026-04-22T14:46:40.664" v="1951" actId="1076"/>
          <ac:spMkLst>
            <pc:docMk/>
            <pc:sldMk cId="2834057419" sldId="268"/>
            <ac:spMk id="3" creationId="{9BE2886B-AC37-22C4-6504-78CD153316E8}"/>
          </ac:spMkLst>
        </pc:spChg>
      </pc:sldChg>
      <pc:sldChg chg="addSp delSp modSp new mod">
        <pc:chgData name="Luljeta Cuko" userId="ab5d0d5d-1395-4baf-84f1-4ed1b1af8250" providerId="ADAL" clId="{76548C8D-7DA7-4CFD-8C93-6D03F36FBAF0}" dt="2026-04-22T08:18:03.684" v="890" actId="20577"/>
        <pc:sldMkLst>
          <pc:docMk/>
          <pc:sldMk cId="3459205375" sldId="269"/>
        </pc:sldMkLst>
        <pc:spChg chg="del">
          <ac:chgData name="Luljeta Cuko" userId="ab5d0d5d-1395-4baf-84f1-4ed1b1af8250" providerId="ADAL" clId="{76548C8D-7DA7-4CFD-8C93-6D03F36FBAF0}" dt="2026-04-22T08:16:30.180" v="883" actId="478"/>
          <ac:spMkLst>
            <pc:docMk/>
            <pc:sldMk cId="3459205375" sldId="269"/>
            <ac:spMk id="2" creationId="{7317EC94-8C6B-552E-7656-87C0BB950D11}"/>
          </ac:spMkLst>
        </pc:spChg>
        <pc:spChg chg="mod">
          <ac:chgData name="Luljeta Cuko" userId="ab5d0d5d-1395-4baf-84f1-4ed1b1af8250" providerId="ADAL" clId="{76548C8D-7DA7-4CFD-8C93-6D03F36FBAF0}" dt="2026-04-22T08:18:03.684" v="890" actId="20577"/>
          <ac:spMkLst>
            <pc:docMk/>
            <pc:sldMk cId="3459205375" sldId="269"/>
            <ac:spMk id="3" creationId="{DC48E5EA-581E-1618-DE20-C903B33CEC4D}"/>
          </ac:spMkLst>
        </pc:spChg>
        <pc:picChg chg="add mod">
          <ac:chgData name="Luljeta Cuko" userId="ab5d0d5d-1395-4baf-84f1-4ed1b1af8250" providerId="ADAL" clId="{76548C8D-7DA7-4CFD-8C93-6D03F36FBAF0}" dt="2026-04-22T08:18:01.392" v="889" actId="1076"/>
          <ac:picMkLst>
            <pc:docMk/>
            <pc:sldMk cId="3459205375" sldId="269"/>
            <ac:picMk id="4" creationId="{1A1C4E4A-9825-415C-EBE0-BABCA876EE39}"/>
          </ac:picMkLst>
        </pc:picChg>
      </pc:sldChg>
      <pc:sldChg chg="new del">
        <pc:chgData name="Luljeta Cuko" userId="ab5d0d5d-1395-4baf-84f1-4ed1b1af8250" providerId="ADAL" clId="{76548C8D-7DA7-4CFD-8C93-6D03F36FBAF0}" dt="2026-04-23T13:46:07.841" v="1958" actId="680"/>
        <pc:sldMkLst>
          <pc:docMk/>
          <pc:sldMk cId="2011037744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Tuesday, April 28,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04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Tuesday, April 28,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2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Tuesday, April 28,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9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Tuesday, April 28,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59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Tuesday, April 28,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8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Tuesday, April 28,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9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Tuesday, April 28, 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59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Tuesday, April 28, 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4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Tuesday, April 28, 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01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Tuesday, April 28,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19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Tuesday, April 28,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20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Tuesday, April 28, 2026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55675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01" r:id="rId4"/>
    <p:sldLayoutId id="2147483702" r:id="rId5"/>
    <p:sldLayoutId id="2147483707" r:id="rId6"/>
    <p:sldLayoutId id="2147483703" r:id="rId7"/>
    <p:sldLayoutId id="2147483704" r:id="rId8"/>
    <p:sldLayoutId id="2147483705" r:id="rId9"/>
    <p:sldLayoutId id="2147483706" r:id="rId10"/>
    <p:sldLayoutId id="214748370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CE9E2ED-2BB1-46AE-A037-86EC1BFB3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240CF-AE32-6EC2-C240-6C0EA446B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184798"/>
            <a:ext cx="6324601" cy="3251835"/>
          </a:xfrm>
        </p:spPr>
        <p:txBody>
          <a:bodyPr anchor="t">
            <a:normAutofit/>
          </a:bodyPr>
          <a:lstStyle/>
          <a:p>
            <a:r>
              <a:rPr lang="en-US" sz="3200" spc="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KATEGORIZIMI STABILIMENTEVE PËR PËRMBUSHJEN E STANDARDEVE TË </a:t>
            </a:r>
            <a:br>
              <a:rPr lang="en-US" sz="3200" spc="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spc="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BASHKIMIT EVROPIAN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E5DC62-7A42-7B53-81BA-34CCEA053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4236" y="4593196"/>
            <a:ext cx="4210167" cy="1192815"/>
          </a:xfrm>
        </p:spPr>
        <p:txBody>
          <a:bodyPr anchor="b">
            <a:normAutofit/>
          </a:bodyPr>
          <a:lstStyle/>
          <a:p>
            <a:pPr algn="r">
              <a:spcBef>
                <a:spcPts val="0"/>
              </a:spcBef>
            </a:pPr>
            <a:r>
              <a:rPr lang="en-US" sz="1800" spc="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en-US" sz="1800" spc="0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prill</a:t>
            </a:r>
            <a:r>
              <a:rPr lang="en-US" sz="1800" spc="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7" y="-3"/>
            <a:ext cx="3611463" cy="6858000"/>
          </a:xfrm>
          <a:prstGeom prst="rect">
            <a:avLst/>
          </a:prstGeom>
          <a:gradFill>
            <a:gsLst>
              <a:gs pos="0">
                <a:schemeClr val="accent5">
                  <a:alpha val="77000"/>
                </a:schemeClr>
              </a:gs>
              <a:gs pos="100000">
                <a:schemeClr val="tx2">
                  <a:lumMod val="50000"/>
                  <a:lumOff val="50000"/>
                  <a:alpha val="52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2000">
                <a:schemeClr val="accent2">
                  <a:alpha val="69000"/>
                </a:schemeClr>
              </a:gs>
              <a:gs pos="99000">
                <a:schemeClr val="accent4">
                  <a:alpha val="74000"/>
                </a:scheme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426853" y="-345671"/>
            <a:ext cx="3429002" cy="4120348"/>
          </a:xfrm>
          <a:prstGeom prst="rect">
            <a:avLst/>
          </a:prstGeom>
          <a:gradFill>
            <a:gsLst>
              <a:gs pos="0">
                <a:schemeClr val="accent5">
                  <a:alpha val="26000"/>
                </a:schemeClr>
              </a:gs>
              <a:gs pos="49000">
                <a:schemeClr val="tx2">
                  <a:lumMod val="75000"/>
                  <a:lumOff val="25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7B9461E-2C99-9277-9D5C-8C9E95E176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50" r="2" b="18702"/>
          <a:stretch>
            <a:fillRect/>
          </a:stretch>
        </p:blipFill>
        <p:spPr>
          <a:xfrm>
            <a:off x="6978638" y="1050916"/>
            <a:ext cx="4756162" cy="475616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12804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C3A3A-3890-CAE2-EA04-F9A882FCE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338328"/>
            <a:ext cx="10241280" cy="842772"/>
          </a:xfrm>
        </p:spPr>
        <p:txBody>
          <a:bodyPr anchor="ctr">
            <a:normAutofit/>
          </a:bodyPr>
          <a:lstStyle/>
          <a:p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Parimi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themelor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Siguria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ushqimore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mbi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gjithçka</a:t>
            </a:r>
            <a:endParaRPr lang="en-US" sz="2700" u="sng" kern="0" spc="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7E0F1-C295-ECC9-66DC-7BD001491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550" y="1695450"/>
            <a:ext cx="10241280" cy="4652391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Pavarësisht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procesit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kategorizimit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siguria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ushqimore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nuk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negociohet</a:t>
            </a:r>
            <a:endParaRPr lang="en-US" sz="24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çdo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rast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rreziku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114300" marR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aktivizohet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menjëherë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inspektimi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marL="114300" marR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ndalohet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produkti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marL="114300" marR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merren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masa administrative.</a:t>
            </a: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Procesi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nuk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komprometon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standardet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hir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negociatave</a:t>
            </a:r>
            <a:r>
              <a:rPr lang="en-US" sz="2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307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C52BE-21FF-676B-D216-0D650017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2550" y="385953"/>
            <a:ext cx="10241280" cy="509397"/>
          </a:xfrm>
        </p:spPr>
        <p:txBody>
          <a:bodyPr anchor="t">
            <a:normAutofit/>
          </a:bodyPr>
          <a:lstStyle/>
          <a:p>
            <a:pPr algn="ctr"/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Output-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final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747CF-1CF7-A9F2-1136-AD394538F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550" y="1085850"/>
            <a:ext cx="10241280" cy="5176266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Raporti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Përfundimatar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Vlerësimit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Kategorizimit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Stabilimenteve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Afati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10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gusht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2026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Përmban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listën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stabilimenteve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sipas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analizën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mospërputhjeve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bazën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ndërhyrje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financiare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ligjore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elementë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fleksibiliteti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tradita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zona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gjeografike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aporti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është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baza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Programin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Kombëtar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Programin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Kombëtar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është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dokument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kyç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negociues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 BE.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698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C3C80-28BB-E569-22DB-565B57B6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23824"/>
            <a:ext cx="10241280" cy="1162051"/>
          </a:xfrm>
        </p:spPr>
        <p:txBody>
          <a:bodyPr anchor="ctr">
            <a:normAutofit/>
          </a:bodyPr>
          <a:lstStyle/>
          <a:p>
            <a:pPr algn="ctr"/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Vlera e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shtuar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e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procesit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b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</a:b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seriozitet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transparencë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dhe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besueshmëri</a:t>
            </a:r>
            <a:endParaRPr lang="en-US" sz="2700" u="sng" kern="0" spc="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0A4B1-855E-6271-2DF6-EC3E05B16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28750"/>
            <a:ext cx="10241280" cy="4842891"/>
          </a:xfrm>
        </p:spPr>
        <p:txBody>
          <a:bodyPr>
            <a:normAutofit lnSpcReduction="1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1. </a:t>
            </a:r>
            <a:r>
              <a:rPr lang="en-US" sz="22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Seriozitet</a:t>
            </a:r>
            <a:r>
              <a:rPr lang="en-US" sz="22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institucional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organizuar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monitoruar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krahasueshëm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standardet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BE.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2. </a:t>
            </a:r>
            <a:r>
              <a:rPr lang="en-US" sz="22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Transparencë</a:t>
            </a:r>
            <a:r>
              <a:rPr lang="en-US" sz="22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realizëm</a:t>
            </a:r>
            <a:r>
              <a:rPr lang="en-US" sz="22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2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nuk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fsheh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problematikat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identifikon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kategorizon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qartë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mospërputhjet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3. Besueshmëri:</a:t>
            </a:r>
            <a:endParaRPr lang="en-US" sz="2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dhëna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konkrete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plan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veprimi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lvl="1" indent="-28575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afate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qarta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631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DC39A-FA51-D5FE-E05F-CD692C2C9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875" y="124587"/>
            <a:ext cx="10241280" cy="856488"/>
          </a:xfrm>
        </p:spPr>
        <p:txBody>
          <a:bodyPr>
            <a:noAutofit/>
          </a:bodyPr>
          <a:lstStyle/>
          <a:p>
            <a:pPr algn="ctr"/>
            <a:r>
              <a:rPr lang="it-IT" sz="28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Kapitulli 12: </a:t>
            </a:r>
            <a:br>
              <a:rPr lang="it-IT" sz="28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</a:br>
            <a:r>
              <a:rPr lang="it-IT" sz="28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Nga progresi formal tek besueshmëria reale</a:t>
            </a:r>
            <a:endParaRPr lang="en-US" sz="2800" u="sng" kern="0" spc="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2886B-AC37-22C4-6504-78CD15331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935" y="1295400"/>
            <a:ext cx="10946130" cy="5219700"/>
          </a:xfrm>
        </p:spPr>
        <p:txBody>
          <a:bodyPr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ndërmarrë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nuk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është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vetëm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teknik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instrument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strategjik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negociues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Ai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krijon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bazën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implementim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përputhje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 acquis;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argumentin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masa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tranzitore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besimin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Komisionit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Evropian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SzPts val="1000"/>
              <a:buNone/>
              <a:tabLst>
                <a:tab pos="285750" algn="l"/>
              </a:tabLst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Prioriteti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nuk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është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vetëm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përafrimi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zbatimi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plotë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qëndrueshëm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çdo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hallkë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zinxhirit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ushqimor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SzPts val="1000"/>
              <a:buNone/>
              <a:tabLst>
                <a:tab pos="285750" algn="l"/>
              </a:tabLst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Suksesi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kërkon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një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aleancë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funksionale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Qeveria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garanton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standarde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investime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kontroll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besueshëm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Biznesi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investon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cilësi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siguri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formalizim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</a:pP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BE: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mbështet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financim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ekspertizë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akses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tregu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834057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8E5EA-581E-1618-DE20-C903B33CE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52500"/>
            <a:ext cx="10241280" cy="511911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endParaRPr lang="en-US" sz="2400" b="1" u="sng" kern="0" cap="all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j-ea"/>
              <a:cs typeface="+mj-cs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2400" b="1" u="sng" kern="0" cap="al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+mj-cs"/>
              </a:rPr>
              <a:t>FALEMINDERIT!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1C4E4A-9825-415C-EBE0-BABCA876E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2884" y="1997625"/>
            <a:ext cx="7846232" cy="390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20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C9203-F9D9-0787-C26D-4C96514EF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95478"/>
            <a:ext cx="10469880" cy="728472"/>
          </a:xfrm>
        </p:spPr>
        <p:txBody>
          <a:bodyPr anchor="ctr">
            <a:normAutofit/>
          </a:bodyPr>
          <a:lstStyle/>
          <a:p>
            <a:pPr algn="ctr"/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Kuadri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strategjik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dhe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rëndësia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e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procesit</a:t>
            </a:r>
            <a:endParaRPr lang="en-US" sz="2400" u="sng" kern="0" spc="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EAAC7-3927-9654-4F4F-6057BA3F6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23950"/>
            <a:ext cx="10241280" cy="49476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3AD209-7603-D7C9-1B7C-6BAEA1B59D62}"/>
              </a:ext>
            </a:extLst>
          </p:cNvPr>
          <p:cNvSpPr txBox="1"/>
          <p:nvPr/>
        </p:nvSpPr>
        <p:spPr>
          <a:xfrm>
            <a:off x="674371" y="1337618"/>
            <a:ext cx="10384154" cy="4733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Vlerësimi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situatës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plotesimin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standarteve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BE-se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nga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këto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stabilimentet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ushqimore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  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Plotësimi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standardeve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lidhet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drejtpërdrejt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avancimin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Shqipërisë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procesin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negociatave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anëtarësim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BE -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Kapitulli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12 –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Siguria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ushqimore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veterinaria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mbrojtja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bimëve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Instrumenti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kryesor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është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miratimi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Programit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Kombëtar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Përmirësimin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Stabilimenteve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dërgimi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tij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Komisionin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Evropian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Ky program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është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kusht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drejtpërdrejtë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indent="571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400050" algn="l"/>
                <a:tab pos="457200" algn="l"/>
              </a:tabLst>
            </a:pP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pranimin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kërkesës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Shqipërisë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periudhë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tranzitore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përmbylljen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një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prej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piketave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kyçe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negociuese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716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D4EBB-42FF-05BF-CE75-1DA4E1970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575" y="238887"/>
            <a:ext cx="10241280" cy="795147"/>
          </a:xfrm>
        </p:spPr>
        <p:txBody>
          <a:bodyPr anchor="ctr"/>
          <a:lstStyle/>
          <a:p>
            <a:pPr algn="ctr"/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Kërkesa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për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PERIUDHË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tranzitore</a:t>
            </a:r>
            <a:endParaRPr lang="en-US" sz="2400" u="sng" kern="0" spc="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83E97-BD9C-C2BF-F8FE-69469FB7B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122" y="1034034"/>
            <a:ext cx="10993755" cy="542391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/>
              <a:t> 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Shqipëria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paraqitur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kërkesë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periudhë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tranzitore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stabilimentet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operojnë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sektorët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mish,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qumësht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peshk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vezë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cilat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momentin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anëtarësimit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nuk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plotësojnë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ende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plotësisht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standardet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Bashkimit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Evropian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Komisioni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Evropian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kërkon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qartësisht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Shqipëria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brenda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2026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duhet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paraqesë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Kombëtar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përmirësimin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stabilimeneteve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ushqimit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origjinë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shtazore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ushqimit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kafshë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715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besueshëm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715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matshëm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715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 masa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konkrete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afate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qarta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715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garanton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arritjen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përputhshmërisë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plotë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Kombëtar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përmirësimin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stabilimeneteve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ushqimit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origjinë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shtazore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ushqimit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kafshë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lidhet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drejtpërdrejt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Piketën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mbyllëse</a:t>
            </a:r>
            <a:r>
              <a:rPr lang="en-US" sz="88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938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6DFEC-CC57-C932-53E2-DD7811E10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675" y="485881"/>
            <a:ext cx="10241280" cy="861822"/>
          </a:xfrm>
        </p:spPr>
        <p:txBody>
          <a:bodyPr anchor="ctr"/>
          <a:lstStyle/>
          <a:p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ProgramI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Kombëtar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për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përmirësimin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e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stabilimeneteve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0AD04-F31B-2016-F0E5-6FF5143CC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2100"/>
            <a:ext cx="10241280" cy="45095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3EE435-9B5A-5B5E-4078-A17423F529BD}"/>
              </a:ext>
            </a:extLst>
          </p:cNvPr>
          <p:cNvSpPr txBox="1"/>
          <p:nvPr/>
        </p:nvSpPr>
        <p:spPr>
          <a:xfrm>
            <a:off x="838200" y="1562100"/>
            <a:ext cx="10515600" cy="3948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Programi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nuk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mund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hartohet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pa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dhëna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faktike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vlerësimit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kategorizimit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gjitha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stabilimenteve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origjinë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shtazore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është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domosdoshmëri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kritik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kategorizimit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stabilimenteve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është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themeli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gjithë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politikës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ndërhyrjes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përcakton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114300" algn="l"/>
              </a:tabLst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nivelin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real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përputhshmërisë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stabilimenteve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tona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standardet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BE-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114300" algn="l"/>
              </a:tabLst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kohën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arritjes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përputhshmërisë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114300" algn="l"/>
              </a:tabLst>
            </a:pPr>
            <a:r>
              <a:rPr lang="en-US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nevojat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për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investim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.</a:t>
            </a:r>
            <a:endParaRPr lang="en-U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2365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066C3-26C4-F3CD-26E7-090EBF58A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85928"/>
            <a:ext cx="10241280" cy="537972"/>
          </a:xfrm>
        </p:spPr>
        <p:txBody>
          <a:bodyPr/>
          <a:lstStyle/>
          <a:p>
            <a:pPr algn="ctr"/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Baza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ligjore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dhe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organizimi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institucionale</a:t>
            </a:r>
            <a:endParaRPr lang="en-US" sz="2400" u="sng" kern="0" spc="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02364-162B-CA62-9260-301BFE5E5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971551"/>
            <a:ext cx="10622280" cy="5295900"/>
          </a:xfrm>
        </p:spPr>
        <p:txBody>
          <a:bodyPr>
            <a:normAutofit fontScale="92500" lnSpcReduction="20000"/>
          </a:bodyPr>
          <a:lstStyle/>
          <a:p>
            <a:pPr marL="0" marR="0">
              <a:lnSpc>
                <a:spcPct val="115000"/>
              </a:lnSpc>
              <a:spcBef>
                <a:spcPts val="600"/>
              </a:spcBef>
              <a:buNone/>
            </a:pPr>
            <a:r>
              <a:rPr lang="en-US" sz="2000" kern="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Urdhëri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Ministrit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Bujqësisë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Zhvillimit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Rural Nr. 329, 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26.03.2026</a:t>
            </a:r>
            <a:endParaRPr lang="en-US" sz="24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lvl="1" indent="-342900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standardizon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metodologjinë</a:t>
            </a:r>
            <a:endParaRPr lang="en-US" sz="2400" kern="0" dirty="0">
              <a:solidFill>
                <a:srgbClr val="0D0D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1" indent="-342900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përcakton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rolet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institucionale</a:t>
            </a:r>
            <a:endParaRPr lang="en-US" sz="2400" kern="0" dirty="0">
              <a:solidFill>
                <a:srgbClr val="0D0D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1" indent="-342900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garanton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uniformitet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vlerësim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solidFill>
                <a:srgbClr val="0D0D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buNone/>
            </a:pP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Institucionet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kryesore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përfshira</a:t>
            </a:r>
            <a:endParaRPr lang="en-US" sz="2400" b="1" kern="0" dirty="0">
              <a:solidFill>
                <a:srgbClr val="0D0D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marR="0" indent="-342900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AKU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zbatim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terren</a:t>
            </a:r>
            <a:endParaRPr lang="en-US" sz="2400" kern="0" dirty="0">
              <a:solidFill>
                <a:srgbClr val="0D0D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marR="0" indent="-342900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DPAKU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strukturë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teknike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koordinuese</a:t>
            </a:r>
            <a:endParaRPr lang="en-US" sz="2400" kern="0" dirty="0">
              <a:solidFill>
                <a:srgbClr val="0D0D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marR="0" indent="-342900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DRAKU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implementim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rajonal</a:t>
            </a:r>
            <a:endParaRPr lang="en-US" sz="2400" kern="0" dirty="0">
              <a:solidFill>
                <a:srgbClr val="0D0D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marR="0" indent="-342900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GMVKS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monitorim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kontroll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cilësisë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vlerësimit</a:t>
            </a:r>
            <a:endParaRPr lang="en-US" sz="2400" kern="100" dirty="0">
              <a:solidFill>
                <a:srgbClr val="0D0D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buNone/>
            </a:pP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Organizim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kapilar</a:t>
            </a:r>
            <a:r>
              <a:rPr lang="en-US" sz="2400" b="1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siguron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14300" marR="0" indent="-342900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shtrirje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kombëtare</a:t>
            </a:r>
            <a:endParaRPr lang="en-US" sz="2400" kern="0" dirty="0">
              <a:solidFill>
                <a:srgbClr val="0D0D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marR="0" indent="-342900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kontroll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dyfishtë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zbatim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verifikim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14300" marR="0" indent="-342900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besueshmëri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partnerët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evropianë</a:t>
            </a:r>
            <a:r>
              <a:rPr lang="en-US" sz="2400" kern="0" dirty="0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solidFill>
                <a:srgbClr val="0D0D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048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06158-CD66-DF26-ECA6-826FF107F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07860"/>
            <a:ext cx="10241280" cy="699897"/>
          </a:xfrm>
        </p:spPr>
        <p:txBody>
          <a:bodyPr anchor="t"/>
          <a:lstStyle/>
          <a:p>
            <a:pPr algn="ctr"/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Procesi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vlerësimit</a:t>
            </a:r>
            <a:endParaRPr lang="en-US" sz="2400" u="sng" kern="0" spc="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C20FC-5601-9916-9BD8-FB348A8B1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1019175"/>
            <a:ext cx="10746105" cy="5238750"/>
          </a:xfrm>
        </p:spPr>
        <p:txBody>
          <a:bodyPr>
            <a:normAutofit fontScale="70000" lnSpcReduction="20000"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Urdhëri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Ministrit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parashikon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afatet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procesit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Organizimi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ka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filluar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më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1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prill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2026.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Nisja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vleresimit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terren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14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prill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2026.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Parashikohet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përfundoj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më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31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korrik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2026.</a:t>
            </a:r>
            <a:endParaRPr lang="en-US" sz="31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Procesi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do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shtrihet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total: 904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stabilimente</a:t>
            </a:r>
            <a:endParaRPr lang="en-US" sz="31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Sektorët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kryesorë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31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Qumështi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nënproduktet</a:t>
            </a:r>
            <a:endParaRPr lang="en-US" sz="31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Mishi (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kuq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shpendë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përpunime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lvl="1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Peshkimi</a:t>
            </a:r>
            <a:endParaRPr lang="en-US" sz="31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Vezët</a:t>
            </a:r>
            <a:endParaRPr lang="en-US" sz="31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Ushqimi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kafshë</a:t>
            </a:r>
            <a:endParaRPr lang="en-US" sz="31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Produkte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tjera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specifike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mjalti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molusqe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etj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.)</a:t>
            </a:r>
            <a:endParaRPr lang="en-US" sz="31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gjithëpërfshirës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kombëtar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jo </a:t>
            </a:r>
            <a:r>
              <a:rPr lang="en-US" sz="31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selektiv</a:t>
            </a:r>
            <a:r>
              <a:rPr lang="en-US" sz="31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31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273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5F4BF-31FB-93F7-89EC-598CD06B8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59651"/>
            <a:ext cx="10241280" cy="623697"/>
          </a:xfrm>
        </p:spPr>
        <p:txBody>
          <a:bodyPr/>
          <a:lstStyle/>
          <a:p>
            <a:pPr algn="ctr"/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Metodologjia</a:t>
            </a:r>
            <a:r>
              <a:rPr lang="en-US" sz="24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e </a:t>
            </a:r>
            <a:r>
              <a:rPr lang="en-US" sz="24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vlerësimit</a:t>
            </a:r>
            <a:endParaRPr lang="en-US" sz="2400" u="sng" kern="0" spc="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71E62-AF83-ECC1-881D-1875A1191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162050"/>
            <a:ext cx="10641330" cy="5124450"/>
          </a:xfrm>
        </p:spPr>
        <p:txBody>
          <a:bodyPr>
            <a:normAutofit fontScale="62500" lnSpcReduction="2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Procesi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vlerësimit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do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kryhet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mbi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një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i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metodologji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e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cila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është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projektuar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qenë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objektiv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standardizuar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verifikueshëm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500" i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Elementët</a:t>
            </a:r>
            <a:r>
              <a:rPr lang="en-US" sz="3500" i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i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kryesorë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Lista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verifikimi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çdo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aktivitet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Dokument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informacioni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çdo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Vlerësim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kushte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reale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operimi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Pjesëmarrje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stafit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teknik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stabilimentit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(HACCP,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cilësi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500" i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Veçori</a:t>
            </a:r>
            <a:r>
              <a:rPr lang="en-US" sz="3500" i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3500" i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rëndësishme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Vlerësimi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bëhet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njoftim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paraprak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Jo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inspektim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penalizues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por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analizë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reale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funksionale</a:t>
            </a:r>
            <a:r>
              <a:rPr lang="en-US" sz="3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35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255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D3C6F-6075-5D1A-9F76-179818E17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469773"/>
            <a:ext cx="10241280" cy="633222"/>
          </a:xfrm>
        </p:spPr>
        <p:txBody>
          <a:bodyPr>
            <a:normAutofit/>
          </a:bodyPr>
          <a:lstStyle/>
          <a:p>
            <a:pPr algn="ctr"/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Sistemi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kontrollit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dhe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monitorimit</a:t>
            </a:r>
            <a:endParaRPr lang="en-US" sz="2700" u="sng" kern="0" spc="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DAC31-1841-6589-CEA4-788D45424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3975"/>
            <a:ext cx="10241280" cy="4747641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Shmanget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subjektiviteti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Raportim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javor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nga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rajonet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Konsolidim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çdo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javë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nivel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qendror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Kontroll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terren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kampionim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nga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GMVKS;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Mundësi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rivlerësimi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trajnimi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inspektorëve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Rritet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ndjeshëm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cilësinë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dhënave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besueshmërinë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BE-</a:t>
            </a:r>
            <a:r>
              <a:rPr lang="en-US" sz="22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22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383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AFCB0-EE44-2DC6-1D69-74F3E06FE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275" y="276226"/>
            <a:ext cx="10241280" cy="1000124"/>
          </a:xfrm>
        </p:spPr>
        <p:txBody>
          <a:bodyPr anchor="ctr">
            <a:normAutofit/>
          </a:bodyPr>
          <a:lstStyle/>
          <a:p>
            <a:pPr algn="ctr"/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Sistemi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kategorizimit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(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thelbI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700" u="sng" kern="0" spc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negociMIT</a:t>
            </a:r>
            <a:r>
              <a:rPr lang="en-US" sz="2700" u="sng" kern="0" spc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)</a:t>
            </a:r>
            <a:b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2A32-8F4A-EAB3-013A-7BAC867C9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904875"/>
            <a:ext cx="11172825" cy="5600700"/>
          </a:xfrm>
        </p:spPr>
        <p:txBody>
          <a:bodyPr>
            <a:normAutofit fontScale="55000" lnSpcReduction="20000"/>
          </a:bodyPr>
          <a:lstStyle/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Kategorizimi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do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kryhet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çdo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pas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procesit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vlerësimit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Element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kyç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do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përdoret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36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hartimin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programit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</a:p>
          <a:p>
            <a:pPr marL="571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justifikimin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periudhës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tranzitore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36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Stabilimentet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do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kategorizohen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4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sz="36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Kategoria</a:t>
            </a:r>
            <a:r>
              <a:rPr lang="en-US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1 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Përputhje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plotë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standardet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BE-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mund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operojnë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pa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kufizime</a:t>
            </a:r>
            <a:endParaRPr lang="en-US" sz="36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Kategoria</a:t>
            </a:r>
            <a:r>
              <a:rPr lang="en-US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 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Mospërputhje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vogla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zgjidhje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afatshkurtër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(3–6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muaj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en-US" sz="36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Kategoria</a:t>
            </a:r>
            <a:r>
              <a:rPr lang="en-US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3</a:t>
            </a:r>
            <a:r>
              <a:rPr lang="en-US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Mospërputhje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konsiderueshme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kërkojnë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investime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kohë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137160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përfshihen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plane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përmirësimi</a:t>
            </a:r>
            <a:endParaRPr lang="en-US" sz="36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Kategoria</a:t>
            </a:r>
            <a:r>
              <a:rPr lang="en-US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4 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–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Mospërputhje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madhore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dhe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stabilimenti</a:t>
            </a:r>
            <a:r>
              <a:rPr lang="en-US" sz="36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</a:t>
            </a:r>
            <a:endParaRPr lang="en-US" sz="36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57350" lvl="3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përbën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një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rrezik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të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konsiderueshëm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për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shëndetin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; </a:t>
            </a:r>
            <a:endParaRPr lang="en-US" sz="3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57350" lvl="3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nuk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duhet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të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hedhë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produkte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në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treg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endParaRPr lang="en-US" sz="3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57350" lvl="3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duhet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të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mbyllet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sepse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nuk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është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në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përputhje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me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legjislacionin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kombëtar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endParaRPr lang="en-US" sz="3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57350" lvl="3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nuk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mund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të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arrijë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standardet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e BE-</a:t>
            </a:r>
            <a:r>
              <a:rPr lang="en-US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së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.</a:t>
            </a:r>
            <a:endParaRPr lang="en-US" sz="3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99207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Metadata/LabelInfo.xml><?xml version="1.0" encoding="utf-8"?>
<clbl:labelList xmlns:clbl="http://schemas.microsoft.com/office/2020/mipLabelMetadata">
  <clbl:label id="{6cf46c2e-64e9-484b-aa4e-3ffc4469b01c}" enabled="1" method="Privileged" siteId="{f5d8b812-606a-42ba-8cf9-3371cfe29c7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979</Words>
  <Application>Microsoft Office PowerPoint</Application>
  <PresentationFormat>Widescreen</PresentationFormat>
  <Paragraphs>133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Aptos</vt:lpstr>
      <vt:lpstr>Arial</vt:lpstr>
      <vt:lpstr>Avenir Next LT Pro</vt:lpstr>
      <vt:lpstr>Courier New</vt:lpstr>
      <vt:lpstr>Times New Roman</vt:lpstr>
      <vt:lpstr>Wingdings</vt:lpstr>
      <vt:lpstr>GradientRiseVTI</vt:lpstr>
      <vt:lpstr>KATEGORIZIMI STABILIMENTEVE PËR PËRMBUSHJEN E STANDARDEVE TË  BASHKIMIT EVROPIAN</vt:lpstr>
      <vt:lpstr>Kuadri strategjik dhe rëndësia e procesit</vt:lpstr>
      <vt:lpstr>Kërkesa për PERIUDHË tranzitore</vt:lpstr>
      <vt:lpstr>ProgramI Kombëtar për përmirësimin e stabilimeneteve </vt:lpstr>
      <vt:lpstr>Baza ligjore dhe organizimi institucionale</vt:lpstr>
      <vt:lpstr>Procesi i vlerësimit</vt:lpstr>
      <vt:lpstr>Metodologjia e vlerësimit</vt:lpstr>
      <vt:lpstr>Sistemi i kontrollit dhe monitorimit</vt:lpstr>
      <vt:lpstr>Sistemi i kategorizimit (thelbI negociMIT) </vt:lpstr>
      <vt:lpstr>Parimi themelor: Siguria ushqimore mbi gjithçka</vt:lpstr>
      <vt:lpstr>Output-i final </vt:lpstr>
      <vt:lpstr>Vlera e shtuar e procesit:  seriozitet, transparencë dhe besueshmëri</vt:lpstr>
      <vt:lpstr>Kapitulli 12:  Nga progresi formal tek besueshmëria reale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Ermelinda</cp:lastModifiedBy>
  <cp:revision>2</cp:revision>
  <dcterms:created xsi:type="dcterms:W3CDTF">2026-04-20T13:16:19Z</dcterms:created>
  <dcterms:modified xsi:type="dcterms:W3CDTF">2026-04-28T12:32:24Z</dcterms:modified>
</cp:coreProperties>
</file>