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4"/>
  </p:notesMasterIdLst>
  <p:sldIdLst>
    <p:sldId id="263" r:id="rId2"/>
    <p:sldId id="270" r:id="rId3"/>
    <p:sldId id="264" r:id="rId4"/>
    <p:sldId id="271" r:id="rId5"/>
    <p:sldId id="265" r:id="rId6"/>
    <p:sldId id="269" r:id="rId7"/>
    <p:sldId id="300" r:id="rId8"/>
    <p:sldId id="379" r:id="rId9"/>
    <p:sldId id="321" r:id="rId10"/>
    <p:sldId id="303" r:id="rId11"/>
    <p:sldId id="302" r:id="rId12"/>
    <p:sldId id="316" r:id="rId13"/>
    <p:sldId id="317" r:id="rId14"/>
    <p:sldId id="318" r:id="rId15"/>
    <p:sldId id="319" r:id="rId16"/>
    <p:sldId id="380" r:id="rId17"/>
    <p:sldId id="381" r:id="rId18"/>
    <p:sldId id="382" r:id="rId19"/>
    <p:sldId id="383" r:id="rId20"/>
    <p:sldId id="323" r:id="rId21"/>
    <p:sldId id="324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71CDD-04C2-4EE7-A6EC-9C0649AD1157}" v="7" dt="2026-04-27T12:15:15.0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58A266-F50E-498A-939E-AA9D9D6C8DA9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930DF64-E791-4601-86EE-0641A589782A}">
      <dgm:prSet/>
      <dgm:spPr/>
      <dgm:t>
        <a:bodyPr/>
        <a:lstStyle/>
        <a:p>
          <a:r>
            <a:rPr lang="en-US" b="0" i="0"/>
            <a:t>Përafrim gradual me acquis të BE-së</a:t>
          </a:r>
          <a:endParaRPr lang="en-US"/>
        </a:p>
      </dgm:t>
    </dgm:pt>
    <dgm:pt modelId="{C25EF554-A3EC-4AA1-BB70-3341B5B57881}" type="parTrans" cxnId="{B91487CD-D0D0-4AAC-84FB-0ADC54339CFD}">
      <dgm:prSet/>
      <dgm:spPr/>
      <dgm:t>
        <a:bodyPr/>
        <a:lstStyle/>
        <a:p>
          <a:endParaRPr lang="en-US"/>
        </a:p>
      </dgm:t>
    </dgm:pt>
    <dgm:pt modelId="{56545F81-96CA-4C3C-ACFE-778E0BD69232}" type="sibTrans" cxnId="{B91487CD-D0D0-4AAC-84FB-0ADC54339CFD}">
      <dgm:prSet/>
      <dgm:spPr/>
      <dgm:t>
        <a:bodyPr/>
        <a:lstStyle/>
        <a:p>
          <a:endParaRPr lang="en-US"/>
        </a:p>
      </dgm:t>
    </dgm:pt>
    <dgm:pt modelId="{0295542D-CD0D-4D3F-AFF8-B909143329DE}">
      <dgm:prSet/>
      <dgm:spPr/>
      <dgm:t>
        <a:bodyPr/>
        <a:lstStyle/>
        <a:p>
          <a:r>
            <a:rPr lang="en-US" b="0" i="0" dirty="0" err="1"/>
            <a:t>Miratimi</a:t>
          </a:r>
          <a:r>
            <a:rPr lang="en-US" b="0" i="0" dirty="0"/>
            <a:t> </a:t>
          </a:r>
          <a:r>
            <a:rPr lang="en-US" b="0" i="0" dirty="0" err="1"/>
            <a:t>i</a:t>
          </a:r>
          <a:r>
            <a:rPr lang="en-US" b="0" i="0" dirty="0"/>
            <a:t>  160 </a:t>
          </a:r>
          <a:r>
            <a:rPr lang="en-US" b="0" i="0" dirty="0" err="1"/>
            <a:t>akteve</a:t>
          </a:r>
          <a:r>
            <a:rPr lang="en-US" b="0" i="0" dirty="0"/>
            <a:t> </a:t>
          </a:r>
          <a:r>
            <a:rPr lang="en-US" b="0" i="0" dirty="0" err="1"/>
            <a:t>të</a:t>
          </a:r>
          <a:r>
            <a:rPr lang="en-US" b="0" i="0" dirty="0"/>
            <a:t> </a:t>
          </a:r>
          <a:r>
            <a:rPr lang="en-US" b="0" i="0" dirty="0" err="1"/>
            <a:t>reja</a:t>
          </a:r>
          <a:r>
            <a:rPr lang="en-US" b="0" i="0" dirty="0"/>
            <a:t> </a:t>
          </a:r>
          <a:r>
            <a:rPr lang="en-US" b="0" i="0" dirty="0" err="1"/>
            <a:t>veterinare</a:t>
          </a:r>
          <a:endParaRPr lang="en-US" dirty="0"/>
        </a:p>
      </dgm:t>
    </dgm:pt>
    <dgm:pt modelId="{CCB020D6-D407-4BEC-BFC0-DFD360C8FCB4}" type="parTrans" cxnId="{7EBA9383-891F-4C5B-A595-4337C8EA9830}">
      <dgm:prSet/>
      <dgm:spPr/>
      <dgm:t>
        <a:bodyPr/>
        <a:lstStyle/>
        <a:p>
          <a:endParaRPr lang="en-US"/>
        </a:p>
      </dgm:t>
    </dgm:pt>
    <dgm:pt modelId="{D9627EAF-7265-438B-BE22-C315BF1AE130}" type="sibTrans" cxnId="{7EBA9383-891F-4C5B-A595-4337C8EA9830}">
      <dgm:prSet/>
      <dgm:spPr/>
      <dgm:t>
        <a:bodyPr/>
        <a:lstStyle/>
        <a:p>
          <a:endParaRPr lang="en-US"/>
        </a:p>
      </dgm:t>
    </dgm:pt>
    <dgm:pt modelId="{E4B42E73-A01F-4910-9F4F-0BC78B7D7CF1}">
      <dgm:prSet/>
      <dgm:spPr/>
      <dgm:t>
        <a:bodyPr/>
        <a:lstStyle/>
        <a:p>
          <a:r>
            <a:rPr lang="en-US" b="0" i="0"/>
            <a:t>Forcim i inspektimit dhe kontrollit</a:t>
          </a:r>
          <a:endParaRPr lang="en-US"/>
        </a:p>
      </dgm:t>
    </dgm:pt>
    <dgm:pt modelId="{2A3C38A7-5262-454A-9860-D662CEE15301}" type="parTrans" cxnId="{4C24E487-865B-4F7E-A599-E6572A6A3395}">
      <dgm:prSet/>
      <dgm:spPr/>
      <dgm:t>
        <a:bodyPr/>
        <a:lstStyle/>
        <a:p>
          <a:endParaRPr lang="en-US"/>
        </a:p>
      </dgm:t>
    </dgm:pt>
    <dgm:pt modelId="{61DB7EE0-D53D-4777-913C-A186467093E4}" type="sibTrans" cxnId="{4C24E487-865B-4F7E-A599-E6572A6A3395}">
      <dgm:prSet/>
      <dgm:spPr/>
      <dgm:t>
        <a:bodyPr/>
        <a:lstStyle/>
        <a:p>
          <a:endParaRPr lang="en-US"/>
        </a:p>
      </dgm:t>
    </dgm:pt>
    <dgm:pt modelId="{EF05EFB0-6353-48D1-99D5-BA1F81FF6FFD}">
      <dgm:prSet/>
      <dgm:spPr/>
      <dgm:t>
        <a:bodyPr/>
        <a:lstStyle/>
        <a:p>
          <a:r>
            <a:rPr lang="en-US" b="0" i="0"/>
            <a:t>Trajnim i operatorëve</a:t>
          </a:r>
          <a:endParaRPr lang="en-US"/>
        </a:p>
      </dgm:t>
    </dgm:pt>
    <dgm:pt modelId="{313623F4-3EBC-4394-9A14-0D0D961D1238}" type="parTrans" cxnId="{49AB2C4B-E602-4222-805A-7E9A21102045}">
      <dgm:prSet/>
      <dgm:spPr/>
      <dgm:t>
        <a:bodyPr/>
        <a:lstStyle/>
        <a:p>
          <a:endParaRPr lang="en-US"/>
        </a:p>
      </dgm:t>
    </dgm:pt>
    <dgm:pt modelId="{156828ED-2DEF-4A14-A372-7B168A6D1FC5}" type="sibTrans" cxnId="{49AB2C4B-E602-4222-805A-7E9A21102045}">
      <dgm:prSet/>
      <dgm:spPr/>
      <dgm:t>
        <a:bodyPr/>
        <a:lstStyle/>
        <a:p>
          <a:endParaRPr lang="en-US"/>
        </a:p>
      </dgm:t>
    </dgm:pt>
    <dgm:pt modelId="{23481A93-FCC6-4C0F-85C1-587FC296BE90}" type="pres">
      <dgm:prSet presAssocID="{9758A266-F50E-498A-939E-AA9D9D6C8DA9}" presName="outerComposite" presStyleCnt="0">
        <dgm:presLayoutVars>
          <dgm:chMax val="5"/>
          <dgm:dir/>
          <dgm:resizeHandles val="exact"/>
        </dgm:presLayoutVars>
      </dgm:prSet>
      <dgm:spPr/>
    </dgm:pt>
    <dgm:pt modelId="{F89F62DF-2392-46D3-B952-D02A4B8ED528}" type="pres">
      <dgm:prSet presAssocID="{9758A266-F50E-498A-939E-AA9D9D6C8DA9}" presName="dummyMaxCanvas" presStyleCnt="0">
        <dgm:presLayoutVars/>
      </dgm:prSet>
      <dgm:spPr/>
    </dgm:pt>
    <dgm:pt modelId="{8497011F-8CD4-4C71-B1D0-04CE33C8CFEB}" type="pres">
      <dgm:prSet presAssocID="{9758A266-F50E-498A-939E-AA9D9D6C8DA9}" presName="FourNodes_1" presStyleLbl="node1" presStyleIdx="0" presStyleCnt="4">
        <dgm:presLayoutVars>
          <dgm:bulletEnabled val="1"/>
        </dgm:presLayoutVars>
      </dgm:prSet>
      <dgm:spPr/>
    </dgm:pt>
    <dgm:pt modelId="{ADE579D7-80AB-4F88-98E6-9C32D837B187}" type="pres">
      <dgm:prSet presAssocID="{9758A266-F50E-498A-939E-AA9D9D6C8DA9}" presName="FourNodes_2" presStyleLbl="node1" presStyleIdx="1" presStyleCnt="4">
        <dgm:presLayoutVars>
          <dgm:bulletEnabled val="1"/>
        </dgm:presLayoutVars>
      </dgm:prSet>
      <dgm:spPr/>
    </dgm:pt>
    <dgm:pt modelId="{D731F81A-F72E-43F7-9612-4EDB4E663DC8}" type="pres">
      <dgm:prSet presAssocID="{9758A266-F50E-498A-939E-AA9D9D6C8DA9}" presName="FourNodes_3" presStyleLbl="node1" presStyleIdx="2" presStyleCnt="4">
        <dgm:presLayoutVars>
          <dgm:bulletEnabled val="1"/>
        </dgm:presLayoutVars>
      </dgm:prSet>
      <dgm:spPr/>
    </dgm:pt>
    <dgm:pt modelId="{3BAF1D47-38AB-449D-A2B3-FD8FFF03B1D8}" type="pres">
      <dgm:prSet presAssocID="{9758A266-F50E-498A-939E-AA9D9D6C8DA9}" presName="FourNodes_4" presStyleLbl="node1" presStyleIdx="3" presStyleCnt="4">
        <dgm:presLayoutVars>
          <dgm:bulletEnabled val="1"/>
        </dgm:presLayoutVars>
      </dgm:prSet>
      <dgm:spPr/>
    </dgm:pt>
    <dgm:pt modelId="{FC7AC507-C565-4E7A-B1E0-3F1D4B8B7C89}" type="pres">
      <dgm:prSet presAssocID="{9758A266-F50E-498A-939E-AA9D9D6C8DA9}" presName="FourConn_1-2" presStyleLbl="fgAccFollowNode1" presStyleIdx="0" presStyleCnt="3">
        <dgm:presLayoutVars>
          <dgm:bulletEnabled val="1"/>
        </dgm:presLayoutVars>
      </dgm:prSet>
      <dgm:spPr/>
    </dgm:pt>
    <dgm:pt modelId="{B9273D57-86E1-4148-9782-77D485E3B636}" type="pres">
      <dgm:prSet presAssocID="{9758A266-F50E-498A-939E-AA9D9D6C8DA9}" presName="FourConn_2-3" presStyleLbl="fgAccFollowNode1" presStyleIdx="1" presStyleCnt="3">
        <dgm:presLayoutVars>
          <dgm:bulletEnabled val="1"/>
        </dgm:presLayoutVars>
      </dgm:prSet>
      <dgm:spPr/>
    </dgm:pt>
    <dgm:pt modelId="{411E581F-367E-495A-BF95-B45FB9E2F126}" type="pres">
      <dgm:prSet presAssocID="{9758A266-F50E-498A-939E-AA9D9D6C8DA9}" presName="FourConn_3-4" presStyleLbl="fgAccFollowNode1" presStyleIdx="2" presStyleCnt="3">
        <dgm:presLayoutVars>
          <dgm:bulletEnabled val="1"/>
        </dgm:presLayoutVars>
      </dgm:prSet>
      <dgm:spPr/>
    </dgm:pt>
    <dgm:pt modelId="{8BCDA61C-E528-494E-81AF-055A713064D3}" type="pres">
      <dgm:prSet presAssocID="{9758A266-F50E-498A-939E-AA9D9D6C8DA9}" presName="FourNodes_1_text" presStyleLbl="node1" presStyleIdx="3" presStyleCnt="4">
        <dgm:presLayoutVars>
          <dgm:bulletEnabled val="1"/>
        </dgm:presLayoutVars>
      </dgm:prSet>
      <dgm:spPr/>
    </dgm:pt>
    <dgm:pt modelId="{7C961D00-7122-4867-B763-F473F8690071}" type="pres">
      <dgm:prSet presAssocID="{9758A266-F50E-498A-939E-AA9D9D6C8DA9}" presName="FourNodes_2_text" presStyleLbl="node1" presStyleIdx="3" presStyleCnt="4">
        <dgm:presLayoutVars>
          <dgm:bulletEnabled val="1"/>
        </dgm:presLayoutVars>
      </dgm:prSet>
      <dgm:spPr/>
    </dgm:pt>
    <dgm:pt modelId="{946D1B6F-B09A-4AC8-925C-9B96191962BA}" type="pres">
      <dgm:prSet presAssocID="{9758A266-F50E-498A-939E-AA9D9D6C8DA9}" presName="FourNodes_3_text" presStyleLbl="node1" presStyleIdx="3" presStyleCnt="4">
        <dgm:presLayoutVars>
          <dgm:bulletEnabled val="1"/>
        </dgm:presLayoutVars>
      </dgm:prSet>
      <dgm:spPr/>
    </dgm:pt>
    <dgm:pt modelId="{26A5A0A0-49A8-4FEB-AF46-32489A9DE03C}" type="pres">
      <dgm:prSet presAssocID="{9758A266-F50E-498A-939E-AA9D9D6C8DA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65C01423-91BB-4E8A-98C8-A40533E58B8D}" type="presOf" srcId="{9930DF64-E791-4601-86EE-0641A589782A}" destId="{8497011F-8CD4-4C71-B1D0-04CE33C8CFEB}" srcOrd="0" destOrd="0" presId="urn:microsoft.com/office/officeart/2005/8/layout/vProcess5"/>
    <dgm:cxn modelId="{5B087E47-894C-4F88-922E-00C06D04CABA}" type="presOf" srcId="{E4B42E73-A01F-4910-9F4F-0BC78B7D7CF1}" destId="{D731F81A-F72E-43F7-9612-4EDB4E663DC8}" srcOrd="0" destOrd="0" presId="urn:microsoft.com/office/officeart/2005/8/layout/vProcess5"/>
    <dgm:cxn modelId="{1E549C48-C8AF-4F97-B9B6-86919497609B}" type="presOf" srcId="{0295542D-CD0D-4D3F-AFF8-B909143329DE}" destId="{7C961D00-7122-4867-B763-F473F8690071}" srcOrd="1" destOrd="0" presId="urn:microsoft.com/office/officeart/2005/8/layout/vProcess5"/>
    <dgm:cxn modelId="{49AB2C4B-E602-4222-805A-7E9A21102045}" srcId="{9758A266-F50E-498A-939E-AA9D9D6C8DA9}" destId="{EF05EFB0-6353-48D1-99D5-BA1F81FF6FFD}" srcOrd="3" destOrd="0" parTransId="{313623F4-3EBC-4394-9A14-0D0D961D1238}" sibTransId="{156828ED-2DEF-4A14-A372-7B168A6D1FC5}"/>
    <dgm:cxn modelId="{7EBA9383-891F-4C5B-A595-4337C8EA9830}" srcId="{9758A266-F50E-498A-939E-AA9D9D6C8DA9}" destId="{0295542D-CD0D-4D3F-AFF8-B909143329DE}" srcOrd="1" destOrd="0" parTransId="{CCB020D6-D407-4BEC-BFC0-DFD360C8FCB4}" sibTransId="{D9627EAF-7265-438B-BE22-C315BF1AE130}"/>
    <dgm:cxn modelId="{3B676787-3B90-4AA3-ABAA-FE50AAEE2F28}" type="presOf" srcId="{EF05EFB0-6353-48D1-99D5-BA1F81FF6FFD}" destId="{3BAF1D47-38AB-449D-A2B3-FD8FFF03B1D8}" srcOrd="0" destOrd="0" presId="urn:microsoft.com/office/officeart/2005/8/layout/vProcess5"/>
    <dgm:cxn modelId="{4C24E487-865B-4F7E-A599-E6572A6A3395}" srcId="{9758A266-F50E-498A-939E-AA9D9D6C8DA9}" destId="{E4B42E73-A01F-4910-9F4F-0BC78B7D7CF1}" srcOrd="2" destOrd="0" parTransId="{2A3C38A7-5262-454A-9860-D662CEE15301}" sibTransId="{61DB7EE0-D53D-4777-913C-A186467093E4}"/>
    <dgm:cxn modelId="{E465A4A8-D074-41F9-9292-65D6DD7AA7A7}" type="presOf" srcId="{D9627EAF-7265-438B-BE22-C315BF1AE130}" destId="{B9273D57-86E1-4148-9782-77D485E3B636}" srcOrd="0" destOrd="0" presId="urn:microsoft.com/office/officeart/2005/8/layout/vProcess5"/>
    <dgm:cxn modelId="{0646F5AB-7234-4521-88D5-B11287B2441E}" type="presOf" srcId="{9758A266-F50E-498A-939E-AA9D9D6C8DA9}" destId="{23481A93-FCC6-4C0F-85C1-587FC296BE90}" srcOrd="0" destOrd="0" presId="urn:microsoft.com/office/officeart/2005/8/layout/vProcess5"/>
    <dgm:cxn modelId="{07FD6FAC-4747-4285-90EF-1FE19A9524A7}" type="presOf" srcId="{9930DF64-E791-4601-86EE-0641A589782A}" destId="{8BCDA61C-E528-494E-81AF-055A713064D3}" srcOrd="1" destOrd="0" presId="urn:microsoft.com/office/officeart/2005/8/layout/vProcess5"/>
    <dgm:cxn modelId="{797C89AC-F917-4726-B181-817FE1CC0F8E}" type="presOf" srcId="{0295542D-CD0D-4D3F-AFF8-B909143329DE}" destId="{ADE579D7-80AB-4F88-98E6-9C32D837B187}" srcOrd="0" destOrd="0" presId="urn:microsoft.com/office/officeart/2005/8/layout/vProcess5"/>
    <dgm:cxn modelId="{5B2E73AF-E94B-428B-8A9F-31EEFDB1DA28}" type="presOf" srcId="{61DB7EE0-D53D-4777-913C-A186467093E4}" destId="{411E581F-367E-495A-BF95-B45FB9E2F126}" srcOrd="0" destOrd="0" presId="urn:microsoft.com/office/officeart/2005/8/layout/vProcess5"/>
    <dgm:cxn modelId="{7AAB3BB7-438D-4AAF-B70C-042A00F53AD9}" type="presOf" srcId="{E4B42E73-A01F-4910-9F4F-0BC78B7D7CF1}" destId="{946D1B6F-B09A-4AC8-925C-9B96191962BA}" srcOrd="1" destOrd="0" presId="urn:microsoft.com/office/officeart/2005/8/layout/vProcess5"/>
    <dgm:cxn modelId="{99D515CD-4527-4368-9B64-468F56FDB97D}" type="presOf" srcId="{EF05EFB0-6353-48D1-99D5-BA1F81FF6FFD}" destId="{26A5A0A0-49A8-4FEB-AF46-32489A9DE03C}" srcOrd="1" destOrd="0" presId="urn:microsoft.com/office/officeart/2005/8/layout/vProcess5"/>
    <dgm:cxn modelId="{B91487CD-D0D0-4AAC-84FB-0ADC54339CFD}" srcId="{9758A266-F50E-498A-939E-AA9D9D6C8DA9}" destId="{9930DF64-E791-4601-86EE-0641A589782A}" srcOrd="0" destOrd="0" parTransId="{C25EF554-A3EC-4AA1-BB70-3341B5B57881}" sibTransId="{56545F81-96CA-4C3C-ACFE-778E0BD69232}"/>
    <dgm:cxn modelId="{1EC9C9DF-5659-48E8-A0E4-9334D78018E2}" type="presOf" srcId="{56545F81-96CA-4C3C-ACFE-778E0BD69232}" destId="{FC7AC507-C565-4E7A-B1E0-3F1D4B8B7C89}" srcOrd="0" destOrd="0" presId="urn:microsoft.com/office/officeart/2005/8/layout/vProcess5"/>
    <dgm:cxn modelId="{CDC40286-FCE7-42EA-87B9-B631D7A016EC}" type="presParOf" srcId="{23481A93-FCC6-4C0F-85C1-587FC296BE90}" destId="{F89F62DF-2392-46D3-B952-D02A4B8ED528}" srcOrd="0" destOrd="0" presId="urn:microsoft.com/office/officeart/2005/8/layout/vProcess5"/>
    <dgm:cxn modelId="{CA799FC2-A4E2-4218-AC2A-BC8E33C4B21C}" type="presParOf" srcId="{23481A93-FCC6-4C0F-85C1-587FC296BE90}" destId="{8497011F-8CD4-4C71-B1D0-04CE33C8CFEB}" srcOrd="1" destOrd="0" presId="urn:microsoft.com/office/officeart/2005/8/layout/vProcess5"/>
    <dgm:cxn modelId="{087D27EB-FB5D-4A95-A4B9-0B0494A2EAFB}" type="presParOf" srcId="{23481A93-FCC6-4C0F-85C1-587FC296BE90}" destId="{ADE579D7-80AB-4F88-98E6-9C32D837B187}" srcOrd="2" destOrd="0" presId="urn:microsoft.com/office/officeart/2005/8/layout/vProcess5"/>
    <dgm:cxn modelId="{AFFE2F4C-4B8D-40AA-B165-9D81390A369B}" type="presParOf" srcId="{23481A93-FCC6-4C0F-85C1-587FC296BE90}" destId="{D731F81A-F72E-43F7-9612-4EDB4E663DC8}" srcOrd="3" destOrd="0" presId="urn:microsoft.com/office/officeart/2005/8/layout/vProcess5"/>
    <dgm:cxn modelId="{A6AB40CF-7C36-46C6-B20A-E4A44AACA0B6}" type="presParOf" srcId="{23481A93-FCC6-4C0F-85C1-587FC296BE90}" destId="{3BAF1D47-38AB-449D-A2B3-FD8FFF03B1D8}" srcOrd="4" destOrd="0" presId="urn:microsoft.com/office/officeart/2005/8/layout/vProcess5"/>
    <dgm:cxn modelId="{844A4449-00DD-436B-8C91-C6AF202A7AAF}" type="presParOf" srcId="{23481A93-FCC6-4C0F-85C1-587FC296BE90}" destId="{FC7AC507-C565-4E7A-B1E0-3F1D4B8B7C89}" srcOrd="5" destOrd="0" presId="urn:microsoft.com/office/officeart/2005/8/layout/vProcess5"/>
    <dgm:cxn modelId="{B41602F7-4707-4017-A8F3-693CF68799C5}" type="presParOf" srcId="{23481A93-FCC6-4C0F-85C1-587FC296BE90}" destId="{B9273D57-86E1-4148-9782-77D485E3B636}" srcOrd="6" destOrd="0" presId="urn:microsoft.com/office/officeart/2005/8/layout/vProcess5"/>
    <dgm:cxn modelId="{82AA22C9-7774-4FA5-B54D-129B64598BED}" type="presParOf" srcId="{23481A93-FCC6-4C0F-85C1-587FC296BE90}" destId="{411E581F-367E-495A-BF95-B45FB9E2F126}" srcOrd="7" destOrd="0" presId="urn:microsoft.com/office/officeart/2005/8/layout/vProcess5"/>
    <dgm:cxn modelId="{7A85C7F2-BB7C-482C-8E0B-438A13A5CCF3}" type="presParOf" srcId="{23481A93-FCC6-4C0F-85C1-587FC296BE90}" destId="{8BCDA61C-E528-494E-81AF-055A713064D3}" srcOrd="8" destOrd="0" presId="urn:microsoft.com/office/officeart/2005/8/layout/vProcess5"/>
    <dgm:cxn modelId="{CF126281-5319-4368-BE9C-AC3F1053ECCF}" type="presParOf" srcId="{23481A93-FCC6-4C0F-85C1-587FC296BE90}" destId="{7C961D00-7122-4867-B763-F473F8690071}" srcOrd="9" destOrd="0" presId="urn:microsoft.com/office/officeart/2005/8/layout/vProcess5"/>
    <dgm:cxn modelId="{3E6A89B9-B38E-4EBC-BB50-BC6F6742EE1A}" type="presParOf" srcId="{23481A93-FCC6-4C0F-85C1-587FC296BE90}" destId="{946D1B6F-B09A-4AC8-925C-9B96191962BA}" srcOrd="10" destOrd="0" presId="urn:microsoft.com/office/officeart/2005/8/layout/vProcess5"/>
    <dgm:cxn modelId="{F9AC74A2-447F-4411-9884-6C2AC90DA413}" type="presParOf" srcId="{23481A93-FCC6-4C0F-85C1-587FC296BE90}" destId="{26A5A0A0-49A8-4FEB-AF46-32489A9DE03C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7011F-8CD4-4C71-B1D0-04CE33C8CFEB}">
      <dsp:nvSpPr>
        <dsp:cNvPr id="0" name=""/>
        <dsp:cNvSpPr/>
      </dsp:nvSpPr>
      <dsp:spPr>
        <a:xfrm>
          <a:off x="0" y="0"/>
          <a:ext cx="4014941" cy="792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Përafrim gradual me acquis të BE-së</a:t>
          </a:r>
          <a:endParaRPr lang="en-US" sz="2000" kern="1200"/>
        </a:p>
      </dsp:txBody>
      <dsp:txXfrm>
        <a:off x="23205" y="23205"/>
        <a:ext cx="3093076" cy="745856"/>
      </dsp:txXfrm>
    </dsp:sp>
    <dsp:sp modelId="{ADE579D7-80AB-4F88-98E6-9C32D837B187}">
      <dsp:nvSpPr>
        <dsp:cNvPr id="0" name=""/>
        <dsp:cNvSpPr/>
      </dsp:nvSpPr>
      <dsp:spPr>
        <a:xfrm>
          <a:off x="336251" y="936315"/>
          <a:ext cx="4014941" cy="792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675307"/>
                <a:satOff val="-5166"/>
                <a:lumOff val="-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75307"/>
                <a:satOff val="-5166"/>
                <a:lumOff val="-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75307"/>
                <a:satOff val="-5166"/>
                <a:lumOff val="-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 err="1"/>
            <a:t>Miratimi</a:t>
          </a:r>
          <a:r>
            <a:rPr lang="en-US" sz="2000" b="0" i="0" kern="1200" dirty="0"/>
            <a:t> </a:t>
          </a:r>
          <a:r>
            <a:rPr lang="en-US" sz="2000" b="0" i="0" kern="1200" dirty="0" err="1"/>
            <a:t>i</a:t>
          </a:r>
          <a:r>
            <a:rPr lang="en-US" sz="2000" b="0" i="0" kern="1200" dirty="0"/>
            <a:t>  160 </a:t>
          </a:r>
          <a:r>
            <a:rPr lang="en-US" sz="2000" b="0" i="0" kern="1200" dirty="0" err="1"/>
            <a:t>akteve</a:t>
          </a:r>
          <a:r>
            <a:rPr lang="en-US" sz="2000" b="0" i="0" kern="1200" dirty="0"/>
            <a:t> </a:t>
          </a:r>
          <a:r>
            <a:rPr lang="en-US" sz="2000" b="0" i="0" kern="1200" dirty="0" err="1"/>
            <a:t>të</a:t>
          </a:r>
          <a:r>
            <a:rPr lang="en-US" sz="2000" b="0" i="0" kern="1200" dirty="0"/>
            <a:t> </a:t>
          </a:r>
          <a:r>
            <a:rPr lang="en-US" sz="2000" b="0" i="0" kern="1200" dirty="0" err="1"/>
            <a:t>reja</a:t>
          </a:r>
          <a:r>
            <a:rPr lang="en-US" sz="2000" b="0" i="0" kern="1200" dirty="0"/>
            <a:t> </a:t>
          </a:r>
          <a:r>
            <a:rPr lang="en-US" sz="2000" b="0" i="0" kern="1200" dirty="0" err="1"/>
            <a:t>veterinare</a:t>
          </a:r>
          <a:endParaRPr lang="en-US" sz="2000" kern="1200" dirty="0"/>
        </a:p>
      </dsp:txBody>
      <dsp:txXfrm>
        <a:off x="359456" y="959520"/>
        <a:ext cx="3117306" cy="745856"/>
      </dsp:txXfrm>
    </dsp:sp>
    <dsp:sp modelId="{D731F81A-F72E-43F7-9612-4EDB4E663DC8}">
      <dsp:nvSpPr>
        <dsp:cNvPr id="0" name=""/>
        <dsp:cNvSpPr/>
      </dsp:nvSpPr>
      <dsp:spPr>
        <a:xfrm>
          <a:off x="667484" y="1872630"/>
          <a:ext cx="4014941" cy="792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350615"/>
                <a:satOff val="-10333"/>
                <a:lumOff val="-1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350615"/>
                <a:satOff val="-10333"/>
                <a:lumOff val="-1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350615"/>
                <a:satOff val="-10333"/>
                <a:lumOff val="-1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Forcim i inspektimit dhe kontrollit</a:t>
          </a:r>
          <a:endParaRPr lang="en-US" sz="2000" kern="1200"/>
        </a:p>
      </dsp:txBody>
      <dsp:txXfrm>
        <a:off x="690689" y="1895835"/>
        <a:ext cx="3122325" cy="745856"/>
      </dsp:txXfrm>
    </dsp:sp>
    <dsp:sp modelId="{3BAF1D47-38AB-449D-A2B3-FD8FFF03B1D8}">
      <dsp:nvSpPr>
        <dsp:cNvPr id="0" name=""/>
        <dsp:cNvSpPr/>
      </dsp:nvSpPr>
      <dsp:spPr>
        <a:xfrm>
          <a:off x="1003735" y="2808945"/>
          <a:ext cx="4014941" cy="7922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025922"/>
                <a:satOff val="-15499"/>
                <a:lumOff val="-19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025922"/>
                <a:satOff val="-15499"/>
                <a:lumOff val="-19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025922"/>
                <a:satOff val="-15499"/>
                <a:lumOff val="-19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Trajnim i operatorëve</a:t>
          </a:r>
          <a:endParaRPr lang="en-US" sz="2000" kern="1200"/>
        </a:p>
      </dsp:txBody>
      <dsp:txXfrm>
        <a:off x="1026940" y="2832150"/>
        <a:ext cx="3117306" cy="745856"/>
      </dsp:txXfrm>
    </dsp:sp>
    <dsp:sp modelId="{FC7AC507-C565-4E7A-B1E0-3F1D4B8B7C89}">
      <dsp:nvSpPr>
        <dsp:cNvPr id="0" name=""/>
        <dsp:cNvSpPr/>
      </dsp:nvSpPr>
      <dsp:spPr>
        <a:xfrm>
          <a:off x="3499968" y="606804"/>
          <a:ext cx="514973" cy="51497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615837" y="606804"/>
        <a:ext cx="283235" cy="387517"/>
      </dsp:txXfrm>
    </dsp:sp>
    <dsp:sp modelId="{B9273D57-86E1-4148-9782-77D485E3B636}">
      <dsp:nvSpPr>
        <dsp:cNvPr id="0" name=""/>
        <dsp:cNvSpPr/>
      </dsp:nvSpPr>
      <dsp:spPr>
        <a:xfrm>
          <a:off x="3836219" y="1543119"/>
          <a:ext cx="514973" cy="51497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619014"/>
            <a:satOff val="-5377"/>
            <a:lumOff val="-493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1619014"/>
              <a:satOff val="-5377"/>
              <a:lumOff val="-49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3952088" y="1543119"/>
        <a:ext cx="283235" cy="387517"/>
      </dsp:txXfrm>
    </dsp:sp>
    <dsp:sp modelId="{411E581F-367E-495A-BF95-B45FB9E2F126}">
      <dsp:nvSpPr>
        <dsp:cNvPr id="0" name=""/>
        <dsp:cNvSpPr/>
      </dsp:nvSpPr>
      <dsp:spPr>
        <a:xfrm>
          <a:off x="4167452" y="2479434"/>
          <a:ext cx="514973" cy="51497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238028"/>
            <a:satOff val="-10753"/>
            <a:lumOff val="-987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3238028"/>
              <a:satOff val="-10753"/>
              <a:lumOff val="-9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/>
        </a:p>
      </dsp:txBody>
      <dsp:txXfrm>
        <a:off x="4283321" y="2479434"/>
        <a:ext cx="283235" cy="387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6A0D8-1FA1-4579-9A58-7AF1E005412A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7CAAB-65DA-426D-BCDE-2DBDD2694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05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47CAAB-65DA-426D-BCDE-2DBDD26946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08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>
            <a:extLst>
              <a:ext uri="{FF2B5EF4-FFF2-40B4-BE49-F238E27FC236}">
                <a16:creationId xmlns:a16="http://schemas.microsoft.com/office/drawing/2014/main" id="{EB46B8FB-F6A2-5F47-A6CD-A7E17E69270F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19BDE93-3EC2-4E4D-BC0B-417378F49EDA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E21F82F-1EE5-8240-97F8-387DF0253FCE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AE1903E3-6B5F-6B4C-9A1F-62628A050AEB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7C55863-3B37-0743-B001-1A970033FBA8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32B4C24-3A58-924C-B79A-D961EF7C2C48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1EF52E0-D2CF-544F-93A6-4D7B45A0483A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966CFE5-1C8C-2E4F-9B2D-A8438F5A5322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FD29EF3-A5B2-554A-A307-6BE1BCE8AF03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C1ECAD8-0CF2-934D-AA1E-C108208CDE6F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B14DED1-3A58-8C4D-902E-2A9F34043F61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5D65157-5719-0341-A807-A8956595FB4C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7F23F74-B777-2A4C-8EF9-E798880D5942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E3B9A050-0AE1-1D4B-A2AC-6EEF64B106D9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424FE38-F803-8D47-BF56-1B18EC2B1F0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37187F2-9212-0641-97D0-1ACD50B748A8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C760C651-2AC4-564E-BEAA-AB7FAFE7F79F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8B0A1B8-5BA3-3548-9511-B4904D05264B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424CD779-EE9A-214D-9488-767327E373AA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630D08C6-9EFB-8540-875F-2A55DED2AAE3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7E8DA86-1294-4641-9C52-6E153150641C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011063C9-2A43-3348-A018-F27FACAA778D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EE85C7DE-D965-244F-BD95-3A05FF4AAC61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315A1389-149A-3342-A863-637D42FDB28D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B149CC6F-B6C6-BE46-B451-1BF7D47A8936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DAB39E9-6F50-3F4B-9DDB-FC0E0CA99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5150" y="768334"/>
            <a:ext cx="5066001" cy="2866405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B2C33E-E9A6-304D-BBCB-97AD0B213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150" y="4283239"/>
            <a:ext cx="5066001" cy="1475177"/>
          </a:xfrm>
        </p:spPr>
        <p:txBody>
          <a:bodyPr anchor="b"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C75C4-E533-BE48-B528-D1A278BC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6928" y="457200"/>
            <a:ext cx="3608205" cy="365125"/>
          </a:xfrm>
        </p:spPr>
        <p:txBody>
          <a:bodyPr/>
          <a:lstStyle>
            <a:lvl1pPr algn="l">
              <a:defRPr/>
            </a:lvl1pPr>
          </a:lstStyle>
          <a:p>
            <a:pPr algn="l"/>
            <a:fld id="{A5B0A250-5CC0-1746-B209-08E8B0DAE6AF}" type="datetimeFigureOut">
              <a:rPr lang="en-US" smtClean="0"/>
              <a:pPr algn="l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9BA8A-EF83-434D-A90E-0805D1104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FDDE0-90B9-AD4E-B0EB-E7464FA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3A3282-0389-C547-8CA6-7F3E7F27B34D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152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ED46EE4-CE67-DD46-A751-9FEA049A22B8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55C5B70-D34F-8A49-B220-808CE2BBB7F3}"/>
                </a:ext>
              </a:extLst>
            </p:cNvPr>
            <p:cNvSpPr/>
            <p:nvPr/>
          </p:nvSpPr>
          <p:spPr>
            <a:xfrm>
              <a:off x="8928528" y="491812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BBFE624-6DBD-8541-B43B-180C0AFA21F0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6E01AC23-2120-A542-B140-5A29AA27A2C8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54689C0-9C35-9B4D-906B-DA287DA55A38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96570F0-11E0-6147-9053-E3A4B5DBA0E4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BDD97F6-A366-B54A-B889-42E97AFEDE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8E853BC-EE80-374B-B823-8D51A948C4CF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B5B70B1-649D-9848-B5D4-6DE04D55F5F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6A2092A-2157-0A49-937F-BBAE14687DE7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92371E-D526-AF43-816F-F7AEBA9FF16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6995714-B51E-E84A-9FD5-3AD33004E517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0FDB0CC5-76AA-6E44-8376-4EE649C1DE42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3D981F0B-8982-1C45-8D7C-30E744003823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76EEB7-1E87-0447-8CD6-DD220CF4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AE526-3A03-9B41-8C9F-27156E701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8D72-182D-C947-B3F7-B74948D08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6E396-D059-AF4D-A1D9-C1347978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845B6-87C0-2F4A-8146-00E911C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480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8A912D-4325-C449-BF2E-F331A221C69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146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85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3803ECC-8207-244B-8051-94AA5304EDD9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F2E8536-821C-3846-A152-2001B7BA4BC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7A02781-FFB4-C04E-97FB-78D26A9E8F1C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4C29607-37D2-7A4B-98E2-2C851CD6776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2FC7BA-80CC-1C4E-B268-B3EEA08137F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EBC8FB1-96B9-D84A-BD2A-BC8410EBE012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A8455B4-A778-B44D-A7E8-C45A4846D9F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407CCA-80EF-2B45-8F8C-7D5796A61B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950095" y="976630"/>
            <a:ext cx="2268507" cy="4784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221C3-F2D3-FC4F-938B-4C4CAC73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65150" y="976630"/>
            <a:ext cx="8264057" cy="478459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61B46-3E9A-AC48-8C84-5B46EA1EC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F8F49-5859-714C-8EE1-61A74F32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B6F69-3FFA-D94F-BA99-873D36F7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1B40EC-87DB-A64F-9D4B-98A86F7CEFFF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76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0CAFDA3-320A-C24D-A7A1-20C1267EC987}"/>
              </a:ext>
            </a:extLst>
          </p:cNvPr>
          <p:cNvGrpSpPr/>
          <p:nvPr/>
        </p:nvGrpSpPr>
        <p:grpSpPr>
          <a:xfrm>
            <a:off x="8928528" y="0"/>
            <a:ext cx="3263472" cy="6858000"/>
            <a:chOff x="8928528" y="0"/>
            <a:chExt cx="3263472" cy="685800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2411669-6E2C-2243-99CD-6BC9D724FA1F}"/>
                </a:ext>
              </a:extLst>
            </p:cNvPr>
            <p:cNvSpPr/>
            <p:nvPr/>
          </p:nvSpPr>
          <p:spPr>
            <a:xfrm>
              <a:off x="8928528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E0C522-0F40-ED44-A700-F1BCD1CF74F5}"/>
                </a:ext>
              </a:extLst>
            </p:cNvPr>
            <p:cNvSpPr/>
            <p:nvPr/>
          </p:nvSpPr>
          <p:spPr>
            <a:xfrm>
              <a:off x="8928528" y="0"/>
              <a:ext cx="1130724" cy="565573"/>
            </a:xfrm>
            <a:custGeom>
              <a:avLst/>
              <a:gdLst>
                <a:gd name="connsiteX0" fmla="*/ 22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2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79B4380-CBEC-C341-A10E-5EF9A8597959}"/>
                </a:ext>
              </a:extLst>
            </p:cNvPr>
            <p:cNvSpPr/>
            <p:nvPr/>
          </p:nvSpPr>
          <p:spPr>
            <a:xfrm>
              <a:off x="10291391" y="6292417"/>
              <a:ext cx="1130724" cy="565583"/>
            </a:xfrm>
            <a:custGeom>
              <a:avLst/>
              <a:gdLst>
                <a:gd name="connsiteX0" fmla="*/ 565362 w 1130724"/>
                <a:gd name="connsiteY0" fmla="*/ 0 h 565583"/>
                <a:gd name="connsiteX1" fmla="*/ 1130724 w 1130724"/>
                <a:gd name="connsiteY1" fmla="*/ 565362 h 565583"/>
                <a:gd name="connsiteX2" fmla="*/ 1130702 w 1130724"/>
                <a:gd name="connsiteY2" fmla="*/ 565583 h 565583"/>
                <a:gd name="connsiteX3" fmla="*/ 22 w 1130724"/>
                <a:gd name="connsiteY3" fmla="*/ 565583 h 565583"/>
                <a:gd name="connsiteX4" fmla="*/ 0 w 1130724"/>
                <a:gd name="connsiteY4" fmla="*/ 565362 h 565583"/>
                <a:gd name="connsiteX5" fmla="*/ 565362 w 1130724"/>
                <a:gd name="connsiteY5" fmla="*/ 0 h 56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83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2" y="565583"/>
                  </a:lnTo>
                  <a:lnTo>
                    <a:pt x="22" y="565583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04AD70E-5490-4C4E-A05D-D67949C51A74}"/>
                </a:ext>
              </a:extLst>
            </p:cNvPr>
            <p:cNvSpPr/>
            <p:nvPr/>
          </p:nvSpPr>
          <p:spPr>
            <a:xfrm>
              <a:off x="10291392" y="3549390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8A8883-9F24-0047-92B7-45B3D2E7D9C0}"/>
                </a:ext>
              </a:extLst>
            </p:cNvPr>
            <p:cNvSpPr/>
            <p:nvPr/>
          </p:nvSpPr>
          <p:spPr>
            <a:xfrm>
              <a:off x="10291392" y="2177876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AC3A3BB-FD2C-FB44-9478-FA87EF229D37}"/>
                </a:ext>
              </a:extLst>
            </p:cNvPr>
            <p:cNvSpPr/>
            <p:nvPr/>
          </p:nvSpPr>
          <p:spPr>
            <a:xfrm>
              <a:off x="10291392" y="806363"/>
              <a:ext cx="1130724" cy="113072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F46B3B1-E981-BB40-B916-51A6D3851969}"/>
                </a:ext>
              </a:extLst>
            </p:cNvPr>
            <p:cNvSpPr/>
            <p:nvPr/>
          </p:nvSpPr>
          <p:spPr>
            <a:xfrm>
              <a:off x="10291392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EA7DAE92-7D6B-B042-83BE-047C8EC322A0}"/>
                </a:ext>
              </a:extLst>
            </p:cNvPr>
            <p:cNvSpPr/>
            <p:nvPr/>
          </p:nvSpPr>
          <p:spPr>
            <a:xfrm>
              <a:off x="11654256" y="6295201"/>
              <a:ext cx="537744" cy="562799"/>
            </a:xfrm>
            <a:custGeom>
              <a:avLst/>
              <a:gdLst>
                <a:gd name="connsiteX0" fmla="*/ 537744 w 537744"/>
                <a:gd name="connsiteY0" fmla="*/ 0 h 562799"/>
                <a:gd name="connsiteX1" fmla="*/ 537744 w 537744"/>
                <a:gd name="connsiteY1" fmla="*/ 562799 h 562799"/>
                <a:gd name="connsiteX2" fmla="*/ 22 w 537744"/>
                <a:gd name="connsiteY2" fmla="*/ 562799 h 562799"/>
                <a:gd name="connsiteX3" fmla="*/ 0 w 537744"/>
                <a:gd name="connsiteY3" fmla="*/ 562578 h 562799"/>
                <a:gd name="connsiteX4" fmla="*/ 451422 w 537744"/>
                <a:gd name="connsiteY4" fmla="*/ 8702 h 56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99">
                  <a:moveTo>
                    <a:pt x="537744" y="0"/>
                  </a:moveTo>
                  <a:lnTo>
                    <a:pt x="537744" y="562799"/>
                  </a:lnTo>
                  <a:lnTo>
                    <a:pt x="22" y="562799"/>
                  </a:lnTo>
                  <a:lnTo>
                    <a:pt x="0" y="562578"/>
                  </a:ln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06AADCE6-4277-EA49-AF23-63B53CA6772A}"/>
                </a:ext>
              </a:extLst>
            </p:cNvPr>
            <p:cNvSpPr/>
            <p:nvPr/>
          </p:nvSpPr>
          <p:spPr>
            <a:xfrm>
              <a:off x="11654256" y="4923687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8CEA343-047B-DF4E-A7A8-881C7740EA36}"/>
                </a:ext>
              </a:extLst>
            </p:cNvPr>
            <p:cNvSpPr/>
            <p:nvPr/>
          </p:nvSpPr>
          <p:spPr>
            <a:xfrm>
              <a:off x="11654256" y="3552173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CCBAA07-17CE-2740-AA04-AEDA5EAD2796}"/>
                </a:ext>
              </a:extLst>
            </p:cNvPr>
            <p:cNvSpPr/>
            <p:nvPr/>
          </p:nvSpPr>
          <p:spPr>
            <a:xfrm>
              <a:off x="11654256" y="2180659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BF15C430-7951-6040-BD4C-4E996E94480E}"/>
                </a:ext>
              </a:extLst>
            </p:cNvPr>
            <p:cNvSpPr/>
            <p:nvPr/>
          </p:nvSpPr>
          <p:spPr>
            <a:xfrm>
              <a:off x="11654256" y="809146"/>
              <a:ext cx="537744" cy="1125156"/>
            </a:xfrm>
            <a:custGeom>
              <a:avLst/>
              <a:gdLst>
                <a:gd name="connsiteX0" fmla="*/ 537744 w 537744"/>
                <a:gd name="connsiteY0" fmla="*/ 0 h 1125156"/>
                <a:gd name="connsiteX1" fmla="*/ 537744 w 537744"/>
                <a:gd name="connsiteY1" fmla="*/ 1125156 h 1125156"/>
                <a:gd name="connsiteX2" fmla="*/ 451422 w 537744"/>
                <a:gd name="connsiteY2" fmla="*/ 1116454 h 1125156"/>
                <a:gd name="connsiteX3" fmla="*/ 0 w 537744"/>
                <a:gd name="connsiteY3" fmla="*/ 562578 h 1125156"/>
                <a:gd name="connsiteX4" fmla="*/ 451422 w 537744"/>
                <a:gd name="connsiteY4" fmla="*/ 8702 h 1125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1125156">
                  <a:moveTo>
                    <a:pt x="537744" y="0"/>
                  </a:moveTo>
                  <a:lnTo>
                    <a:pt x="537744" y="1125156"/>
                  </a:lnTo>
                  <a:lnTo>
                    <a:pt x="451422" y="1116454"/>
                  </a:lnTo>
                  <a:cubicBezTo>
                    <a:pt x="193796" y="1063736"/>
                    <a:pt x="0" y="835789"/>
                    <a:pt x="0" y="562578"/>
                  </a:cubicBezTo>
                  <a:cubicBezTo>
                    <a:pt x="0" y="289367"/>
                    <a:pt x="193796" y="61420"/>
                    <a:pt x="451422" y="870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3467F9-370D-5C4C-9EDE-E0CA0E401568}"/>
                </a:ext>
              </a:extLst>
            </p:cNvPr>
            <p:cNvSpPr/>
            <p:nvPr/>
          </p:nvSpPr>
          <p:spPr>
            <a:xfrm>
              <a:off x="11654256" y="0"/>
              <a:ext cx="537744" cy="562788"/>
            </a:xfrm>
            <a:custGeom>
              <a:avLst/>
              <a:gdLst>
                <a:gd name="connsiteX0" fmla="*/ 21 w 537744"/>
                <a:gd name="connsiteY0" fmla="*/ 0 h 562788"/>
                <a:gd name="connsiteX1" fmla="*/ 537744 w 537744"/>
                <a:gd name="connsiteY1" fmla="*/ 0 h 562788"/>
                <a:gd name="connsiteX2" fmla="*/ 537744 w 537744"/>
                <a:gd name="connsiteY2" fmla="*/ 562788 h 562788"/>
                <a:gd name="connsiteX3" fmla="*/ 451422 w 537744"/>
                <a:gd name="connsiteY3" fmla="*/ 554086 h 562788"/>
                <a:gd name="connsiteX4" fmla="*/ 0 w 537744"/>
                <a:gd name="connsiteY4" fmla="*/ 211 h 56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744" h="562788">
                  <a:moveTo>
                    <a:pt x="21" y="0"/>
                  </a:moveTo>
                  <a:lnTo>
                    <a:pt x="537744" y="0"/>
                  </a:lnTo>
                  <a:lnTo>
                    <a:pt x="537744" y="562788"/>
                  </a:lnTo>
                  <a:lnTo>
                    <a:pt x="451422" y="554086"/>
                  </a:lnTo>
                  <a:cubicBezTo>
                    <a:pt x="193796" y="501368"/>
                    <a:pt x="0" y="273421"/>
                    <a:pt x="0" y="2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2A1E4-52BA-534C-AECC-35C3CF44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15675-65B4-E14F-9785-663A83B7B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76A1E-2332-684F-BDD2-687C166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B8CB0-B7BE-7D4F-B254-8A2F8AEC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5A569-A063-8E40-B703-82B11D2A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69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31D73A-BA91-794F-8C09-4F4B41A6D08B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7335835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924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3ABDDED5-B489-454D-A72D-46C9473AB018}"/>
              </a:ext>
            </a:extLst>
          </p:cNvPr>
          <p:cNvGrpSpPr/>
          <p:nvPr/>
        </p:nvGrpSpPr>
        <p:grpSpPr>
          <a:xfrm>
            <a:off x="6201388" y="0"/>
            <a:ext cx="5990612" cy="6858001"/>
            <a:chOff x="6201388" y="0"/>
            <a:chExt cx="5990612" cy="68580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6338A9A-49A1-B04D-B479-43604A5CD6D5}"/>
                </a:ext>
              </a:extLst>
            </p:cNvPr>
            <p:cNvSpPr/>
            <p:nvPr/>
          </p:nvSpPr>
          <p:spPr>
            <a:xfrm>
              <a:off x="6201388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151B6D8-101B-F34D-992A-1668DB5D0067}"/>
                </a:ext>
              </a:extLst>
            </p:cNvPr>
            <p:cNvSpPr/>
            <p:nvPr/>
          </p:nvSpPr>
          <p:spPr>
            <a:xfrm>
              <a:off x="6201389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2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4" y="565575"/>
                    <a:pt x="565362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1D4DE71-EB1A-E74C-9364-5FEC5377F4EF}"/>
                </a:ext>
              </a:extLst>
            </p:cNvPr>
            <p:cNvSpPr/>
            <p:nvPr/>
          </p:nvSpPr>
          <p:spPr>
            <a:xfrm>
              <a:off x="7564255" y="6292426"/>
              <a:ext cx="1130723" cy="565575"/>
            </a:xfrm>
            <a:custGeom>
              <a:avLst/>
              <a:gdLst>
                <a:gd name="connsiteX0" fmla="*/ 565362 w 1130723"/>
                <a:gd name="connsiteY0" fmla="*/ 0 h 565575"/>
                <a:gd name="connsiteX1" fmla="*/ 1130723 w 1130723"/>
                <a:gd name="connsiteY1" fmla="*/ 565362 h 565575"/>
                <a:gd name="connsiteX2" fmla="*/ 1130702 w 1130723"/>
                <a:gd name="connsiteY2" fmla="*/ 565575 h 565575"/>
                <a:gd name="connsiteX3" fmla="*/ 21 w 1130723"/>
                <a:gd name="connsiteY3" fmla="*/ 565575 h 565575"/>
                <a:gd name="connsiteX4" fmla="*/ 0 w 1130723"/>
                <a:gd name="connsiteY4" fmla="*/ 565362 h 565575"/>
                <a:gd name="connsiteX5" fmla="*/ 565362 w 1130723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3" h="565575">
                  <a:moveTo>
                    <a:pt x="565362" y="0"/>
                  </a:moveTo>
                  <a:cubicBezTo>
                    <a:pt x="877602" y="0"/>
                    <a:pt x="1130723" y="253121"/>
                    <a:pt x="1130723" y="565362"/>
                  </a:cubicBezTo>
                  <a:lnTo>
                    <a:pt x="1130702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0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99A5CD-9D3A-DA46-AD96-34B9DB522051}"/>
                </a:ext>
              </a:extLst>
            </p:cNvPr>
            <p:cNvSpPr/>
            <p:nvPr/>
          </p:nvSpPr>
          <p:spPr>
            <a:xfrm>
              <a:off x="7564253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537DF9-74F2-924C-9B63-22B100C80C92}"/>
                </a:ext>
              </a:extLst>
            </p:cNvPr>
            <p:cNvSpPr/>
            <p:nvPr/>
          </p:nvSpPr>
          <p:spPr>
            <a:xfrm>
              <a:off x="7564253" y="217788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7655457-8E4D-F34C-A595-66A45E9C3A1F}"/>
                </a:ext>
              </a:extLst>
            </p:cNvPr>
            <p:cNvSpPr/>
            <p:nvPr/>
          </p:nvSpPr>
          <p:spPr>
            <a:xfrm>
              <a:off x="7564253" y="80636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B0E8D2C-8947-E44C-BC5F-F81B083DAA3E}"/>
                </a:ext>
              </a:extLst>
            </p:cNvPr>
            <p:cNvSpPr/>
            <p:nvPr/>
          </p:nvSpPr>
          <p:spPr>
            <a:xfrm>
              <a:off x="7564254" y="1"/>
              <a:ext cx="1130725" cy="565575"/>
            </a:xfrm>
            <a:custGeom>
              <a:avLst/>
              <a:gdLst>
                <a:gd name="connsiteX0" fmla="*/ 21 w 1130725"/>
                <a:gd name="connsiteY0" fmla="*/ 0 h 565575"/>
                <a:gd name="connsiteX1" fmla="*/ 1130704 w 1130725"/>
                <a:gd name="connsiteY1" fmla="*/ 0 h 565575"/>
                <a:gd name="connsiteX2" fmla="*/ 1130725 w 1130725"/>
                <a:gd name="connsiteY2" fmla="*/ 213 h 565575"/>
                <a:gd name="connsiteX3" fmla="*/ 565363 w 1130725"/>
                <a:gd name="connsiteY3" fmla="*/ 565575 h 565575"/>
                <a:gd name="connsiteX4" fmla="*/ 0 w 1130725"/>
                <a:gd name="connsiteY4" fmla="*/ 213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5" h="565575">
                  <a:moveTo>
                    <a:pt x="21" y="0"/>
                  </a:moveTo>
                  <a:lnTo>
                    <a:pt x="1130704" y="0"/>
                  </a:lnTo>
                  <a:lnTo>
                    <a:pt x="1130725" y="213"/>
                  </a:lnTo>
                  <a:cubicBezTo>
                    <a:pt x="1130725" y="312454"/>
                    <a:pt x="877603" y="565575"/>
                    <a:pt x="565363" y="565575"/>
                  </a:cubicBezTo>
                  <a:cubicBezTo>
                    <a:pt x="253121" y="565575"/>
                    <a:pt x="0" y="312454"/>
                    <a:pt x="0" y="2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ED57F45D-85B8-AC49-A2BA-E941F1BE7F15}"/>
                </a:ext>
              </a:extLst>
            </p:cNvPr>
            <p:cNvSpPr/>
            <p:nvPr/>
          </p:nvSpPr>
          <p:spPr>
            <a:xfrm>
              <a:off x="8927118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2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2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A576359-CAE3-634C-8DF8-A834BCD7D668}"/>
                </a:ext>
              </a:extLst>
            </p:cNvPr>
            <p:cNvSpPr/>
            <p:nvPr/>
          </p:nvSpPr>
          <p:spPr>
            <a:xfrm>
              <a:off x="8927118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6343F35-6601-BD4A-B9A5-25361D0453D2}"/>
                </a:ext>
              </a:extLst>
            </p:cNvPr>
            <p:cNvSpPr/>
            <p:nvPr/>
          </p:nvSpPr>
          <p:spPr>
            <a:xfrm>
              <a:off x="8927118" y="3549396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ED1C169-DCD9-9C4B-91B1-519621155A64}"/>
                </a:ext>
              </a:extLst>
            </p:cNvPr>
            <p:cNvSpPr/>
            <p:nvPr/>
          </p:nvSpPr>
          <p:spPr>
            <a:xfrm>
              <a:off x="8927118" y="217788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32328AC7-E0BC-0E46-A25B-11D523EC8100}"/>
                </a:ext>
              </a:extLst>
            </p:cNvPr>
            <p:cNvSpPr/>
            <p:nvPr/>
          </p:nvSpPr>
          <p:spPr>
            <a:xfrm>
              <a:off x="8927118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2BBE02A-588F-6C4D-B310-694098C6A340}"/>
                </a:ext>
              </a:extLst>
            </p:cNvPr>
            <p:cNvSpPr/>
            <p:nvPr/>
          </p:nvSpPr>
          <p:spPr>
            <a:xfrm>
              <a:off x="8927117" y="0"/>
              <a:ext cx="1130726" cy="565576"/>
            </a:xfrm>
            <a:custGeom>
              <a:avLst/>
              <a:gdLst>
                <a:gd name="connsiteX0" fmla="*/ 22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2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751D5A0-C90A-0A44-8654-CFE1B719B353}"/>
                </a:ext>
              </a:extLst>
            </p:cNvPr>
            <p:cNvSpPr/>
            <p:nvPr/>
          </p:nvSpPr>
          <p:spPr>
            <a:xfrm>
              <a:off x="10289984" y="6292426"/>
              <a:ext cx="1130724" cy="565575"/>
            </a:xfrm>
            <a:custGeom>
              <a:avLst/>
              <a:gdLst>
                <a:gd name="connsiteX0" fmla="*/ 565362 w 1130724"/>
                <a:gd name="connsiteY0" fmla="*/ 0 h 565575"/>
                <a:gd name="connsiteX1" fmla="*/ 1130724 w 1130724"/>
                <a:gd name="connsiteY1" fmla="*/ 565362 h 565575"/>
                <a:gd name="connsiteX2" fmla="*/ 1130703 w 1130724"/>
                <a:gd name="connsiteY2" fmla="*/ 565575 h 565575"/>
                <a:gd name="connsiteX3" fmla="*/ 21 w 1130724"/>
                <a:gd name="connsiteY3" fmla="*/ 565575 h 565575"/>
                <a:gd name="connsiteX4" fmla="*/ 0 w 1130724"/>
                <a:gd name="connsiteY4" fmla="*/ 565362 h 565575"/>
                <a:gd name="connsiteX5" fmla="*/ 565362 w 1130724"/>
                <a:gd name="connsiteY5" fmla="*/ 0 h 56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724" h="565575">
                  <a:moveTo>
                    <a:pt x="565362" y="0"/>
                  </a:moveTo>
                  <a:cubicBezTo>
                    <a:pt x="877603" y="0"/>
                    <a:pt x="1130724" y="253121"/>
                    <a:pt x="1130724" y="565362"/>
                  </a:cubicBezTo>
                  <a:lnTo>
                    <a:pt x="1130703" y="565575"/>
                  </a:lnTo>
                  <a:lnTo>
                    <a:pt x="21" y="565575"/>
                  </a:lnTo>
                  <a:lnTo>
                    <a:pt x="0" y="565362"/>
                  </a:lnTo>
                  <a:cubicBezTo>
                    <a:pt x="0" y="253121"/>
                    <a:pt x="253121" y="0"/>
                    <a:pt x="565362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F0FA086-0D80-B74A-9B37-5EACDE30D61F}"/>
                </a:ext>
              </a:extLst>
            </p:cNvPr>
            <p:cNvSpPr/>
            <p:nvPr/>
          </p:nvSpPr>
          <p:spPr>
            <a:xfrm>
              <a:off x="10289984" y="4920911"/>
              <a:ext cx="1130725" cy="11307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22E302-2A55-8844-A50B-DC16D075E16B}"/>
                </a:ext>
              </a:extLst>
            </p:cNvPr>
            <p:cNvSpPr/>
            <p:nvPr/>
          </p:nvSpPr>
          <p:spPr>
            <a:xfrm>
              <a:off x="10289984" y="354939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4B325F5-A048-2843-A40B-3B2B31ECED76}"/>
                </a:ext>
              </a:extLst>
            </p:cNvPr>
            <p:cNvSpPr/>
            <p:nvPr/>
          </p:nvSpPr>
          <p:spPr>
            <a:xfrm>
              <a:off x="10289984" y="806366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7707B616-7E85-5442-B46B-AF9426A7A0E9}"/>
                </a:ext>
              </a:extLst>
            </p:cNvPr>
            <p:cNvSpPr/>
            <p:nvPr/>
          </p:nvSpPr>
          <p:spPr>
            <a:xfrm>
              <a:off x="10289983" y="0"/>
              <a:ext cx="1130726" cy="565576"/>
            </a:xfrm>
            <a:custGeom>
              <a:avLst/>
              <a:gdLst>
                <a:gd name="connsiteX0" fmla="*/ 21 w 1130726"/>
                <a:gd name="connsiteY0" fmla="*/ 0 h 565576"/>
                <a:gd name="connsiteX1" fmla="*/ 1130704 w 1130726"/>
                <a:gd name="connsiteY1" fmla="*/ 0 h 565576"/>
                <a:gd name="connsiteX2" fmla="*/ 1130726 w 1130726"/>
                <a:gd name="connsiteY2" fmla="*/ 214 h 565576"/>
                <a:gd name="connsiteX3" fmla="*/ 565363 w 1130726"/>
                <a:gd name="connsiteY3" fmla="*/ 565576 h 565576"/>
                <a:gd name="connsiteX4" fmla="*/ 0 w 1130726"/>
                <a:gd name="connsiteY4" fmla="*/ 214 h 56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6" h="565576">
                  <a:moveTo>
                    <a:pt x="21" y="0"/>
                  </a:moveTo>
                  <a:lnTo>
                    <a:pt x="1130704" y="0"/>
                  </a:lnTo>
                  <a:lnTo>
                    <a:pt x="1130726" y="214"/>
                  </a:lnTo>
                  <a:cubicBezTo>
                    <a:pt x="1130726" y="312455"/>
                    <a:pt x="877604" y="565576"/>
                    <a:pt x="565363" y="565576"/>
                  </a:cubicBezTo>
                  <a:cubicBezTo>
                    <a:pt x="253122" y="565576"/>
                    <a:pt x="0" y="31245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08914A00-D181-5847-A150-77CE67F94369}"/>
                </a:ext>
              </a:extLst>
            </p:cNvPr>
            <p:cNvSpPr/>
            <p:nvPr/>
          </p:nvSpPr>
          <p:spPr>
            <a:xfrm>
              <a:off x="11652854" y="6295069"/>
              <a:ext cx="539146" cy="562931"/>
            </a:xfrm>
            <a:custGeom>
              <a:avLst/>
              <a:gdLst>
                <a:gd name="connsiteX0" fmla="*/ 539146 w 539146"/>
                <a:gd name="connsiteY0" fmla="*/ 0 h 562931"/>
                <a:gd name="connsiteX1" fmla="*/ 539146 w 539146"/>
                <a:gd name="connsiteY1" fmla="*/ 562931 h 562931"/>
                <a:gd name="connsiteX2" fmla="*/ 21 w 539146"/>
                <a:gd name="connsiteY2" fmla="*/ 562931 h 562931"/>
                <a:gd name="connsiteX3" fmla="*/ 0 w 539146"/>
                <a:gd name="connsiteY3" fmla="*/ 562719 h 562931"/>
                <a:gd name="connsiteX4" fmla="*/ 451422 w 539146"/>
                <a:gd name="connsiteY4" fmla="*/ 8843 h 562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6" h="562931">
                  <a:moveTo>
                    <a:pt x="539146" y="0"/>
                  </a:moveTo>
                  <a:lnTo>
                    <a:pt x="539146" y="562931"/>
                  </a:lnTo>
                  <a:lnTo>
                    <a:pt x="21" y="562931"/>
                  </a:lnTo>
                  <a:lnTo>
                    <a:pt x="0" y="562719"/>
                  </a:lnTo>
                  <a:cubicBezTo>
                    <a:pt x="0" y="289508"/>
                    <a:pt x="193796" y="61561"/>
                    <a:pt x="451422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AF2D976-5F49-2848-B465-C85708A6D706}"/>
                </a:ext>
              </a:extLst>
            </p:cNvPr>
            <p:cNvSpPr/>
            <p:nvPr/>
          </p:nvSpPr>
          <p:spPr>
            <a:xfrm>
              <a:off x="11652853" y="4923555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5E333474-B850-354C-A2E2-01735C948D47}"/>
                </a:ext>
              </a:extLst>
            </p:cNvPr>
            <p:cNvSpPr/>
            <p:nvPr/>
          </p:nvSpPr>
          <p:spPr>
            <a:xfrm>
              <a:off x="11652853" y="3552039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BC25646C-71B3-4A44-A4FE-C3CABE5580BB}"/>
                </a:ext>
              </a:extLst>
            </p:cNvPr>
            <p:cNvSpPr/>
            <p:nvPr/>
          </p:nvSpPr>
          <p:spPr>
            <a:xfrm>
              <a:off x="11652853" y="2180524"/>
              <a:ext cx="539147" cy="1125438"/>
            </a:xfrm>
            <a:custGeom>
              <a:avLst/>
              <a:gdLst>
                <a:gd name="connsiteX0" fmla="*/ 539147 w 539147"/>
                <a:gd name="connsiteY0" fmla="*/ 0 h 1125438"/>
                <a:gd name="connsiteX1" fmla="*/ 539147 w 539147"/>
                <a:gd name="connsiteY1" fmla="*/ 1125438 h 1125438"/>
                <a:gd name="connsiteX2" fmla="*/ 451423 w 539147"/>
                <a:gd name="connsiteY2" fmla="*/ 1116595 h 1125438"/>
                <a:gd name="connsiteX3" fmla="*/ 0 w 539147"/>
                <a:gd name="connsiteY3" fmla="*/ 562719 h 1125438"/>
                <a:gd name="connsiteX4" fmla="*/ 451423 w 539147"/>
                <a:gd name="connsiteY4" fmla="*/ 8843 h 1125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8">
                  <a:moveTo>
                    <a:pt x="539147" y="0"/>
                  </a:moveTo>
                  <a:lnTo>
                    <a:pt x="539147" y="1125438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9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B598CFE9-67EE-E342-9EF7-F40A1E0BE59E}"/>
                </a:ext>
              </a:extLst>
            </p:cNvPr>
            <p:cNvSpPr/>
            <p:nvPr/>
          </p:nvSpPr>
          <p:spPr>
            <a:xfrm>
              <a:off x="11652853" y="809010"/>
              <a:ext cx="539147" cy="1125439"/>
            </a:xfrm>
            <a:custGeom>
              <a:avLst/>
              <a:gdLst>
                <a:gd name="connsiteX0" fmla="*/ 539147 w 539147"/>
                <a:gd name="connsiteY0" fmla="*/ 0 h 1125439"/>
                <a:gd name="connsiteX1" fmla="*/ 539147 w 539147"/>
                <a:gd name="connsiteY1" fmla="*/ 1125439 h 1125439"/>
                <a:gd name="connsiteX2" fmla="*/ 451423 w 539147"/>
                <a:gd name="connsiteY2" fmla="*/ 1116595 h 1125439"/>
                <a:gd name="connsiteX3" fmla="*/ 0 w 539147"/>
                <a:gd name="connsiteY3" fmla="*/ 562719 h 1125439"/>
                <a:gd name="connsiteX4" fmla="*/ 451423 w 539147"/>
                <a:gd name="connsiteY4" fmla="*/ 8843 h 1125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1125439">
                  <a:moveTo>
                    <a:pt x="539147" y="0"/>
                  </a:moveTo>
                  <a:lnTo>
                    <a:pt x="539147" y="1125439"/>
                  </a:lnTo>
                  <a:lnTo>
                    <a:pt x="451423" y="1116595"/>
                  </a:lnTo>
                  <a:cubicBezTo>
                    <a:pt x="193797" y="1063877"/>
                    <a:pt x="0" y="835930"/>
                    <a:pt x="0" y="562719"/>
                  </a:cubicBezTo>
                  <a:cubicBezTo>
                    <a:pt x="0" y="289508"/>
                    <a:pt x="193797" y="61561"/>
                    <a:pt x="451423" y="88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E29AD13-94FE-1349-A28E-10F6E780F510}"/>
                </a:ext>
              </a:extLst>
            </p:cNvPr>
            <p:cNvSpPr/>
            <p:nvPr/>
          </p:nvSpPr>
          <p:spPr>
            <a:xfrm>
              <a:off x="11652853" y="1"/>
              <a:ext cx="539147" cy="562933"/>
            </a:xfrm>
            <a:custGeom>
              <a:avLst/>
              <a:gdLst>
                <a:gd name="connsiteX0" fmla="*/ 22 w 539147"/>
                <a:gd name="connsiteY0" fmla="*/ 0 h 562933"/>
                <a:gd name="connsiteX1" fmla="*/ 539147 w 539147"/>
                <a:gd name="connsiteY1" fmla="*/ 0 h 562933"/>
                <a:gd name="connsiteX2" fmla="*/ 539147 w 539147"/>
                <a:gd name="connsiteY2" fmla="*/ 562933 h 562933"/>
                <a:gd name="connsiteX3" fmla="*/ 451423 w 539147"/>
                <a:gd name="connsiteY3" fmla="*/ 554090 h 562933"/>
                <a:gd name="connsiteX4" fmla="*/ 0 w 539147"/>
                <a:gd name="connsiteY4" fmla="*/ 214 h 562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9147" h="562933">
                  <a:moveTo>
                    <a:pt x="22" y="0"/>
                  </a:moveTo>
                  <a:lnTo>
                    <a:pt x="539147" y="0"/>
                  </a:lnTo>
                  <a:lnTo>
                    <a:pt x="539147" y="562933"/>
                  </a:lnTo>
                  <a:lnTo>
                    <a:pt x="451423" y="554090"/>
                  </a:lnTo>
                  <a:cubicBezTo>
                    <a:pt x="193797" y="501372"/>
                    <a:pt x="0" y="273425"/>
                    <a:pt x="0" y="21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650648E-B4D5-4145-84E7-46B5793EA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68351"/>
            <a:ext cx="5066001" cy="2334768"/>
          </a:xfrm>
        </p:spPr>
        <p:txBody>
          <a:bodyPr anchor="t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3B92A6-7558-3148-B855-5BC58B415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4255453"/>
            <a:ext cx="5066001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0B541-D211-974B-97FE-C1F9473AB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27FB0-D95A-D543-8E29-6E5F22B4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C4404-F49D-9F48-A10B-1F60870B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7335" y="6141085"/>
            <a:ext cx="813816" cy="365125"/>
          </a:xfrm>
        </p:spPr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6A1FD1-D82F-3141-8687-8D7C0631C21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506600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861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42ECFEB-12CF-4C4F-BC8A-5816C27CA565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26C9482-2804-144B-88B2-0AF191BD757D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1363F79-96BD-9240-86E2-DF26C9C2437D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153F0BF1-DA57-1D49-82F0-802F4D385A85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CD42A1B-A03A-C946-8A2A-CE437EA433FD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591FE00-3AAF-9B4B-8107-E94D50828227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49E92E9-89A7-4842-B271-411C7DF75D2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C29C99-0841-9F46-AB1A-E9751DFE4487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0AB684-BDA8-014B-8DCC-125F8B8DC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0E05-0F5F-6243-AD57-66BFC33ADB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2851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0B3A4-11FE-D94C-9B93-255E3623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9638" y="2365755"/>
            <a:ext cx="5239512" cy="33954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BEEAF-F881-6E48-84AF-E5CEEF1C7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72753-1CC3-9244-9AF0-6927018A6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D55D0-FCC7-AC42-9810-9B49E3348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C736C3-88FB-244C-83B8-B2856998D22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77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B7D16A9C-7411-5242-A59C-816B8907E3BE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7260B-7D44-7049-B605-7FD6E6CE5612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D6AF601-77C3-D74A-B1E5-7F33703A6927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4DFCA921-0F9E-2E41-A285-75409E25501A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20B9E03-438B-FC42-9DA1-835D5BC3FE8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D670E1F-61CD-8940-A898-6D5092A78BB9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80C64CF-0C6A-3449-9709-AE038C4A7995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C46D5B-957F-A24C-8E36-CC71F660EC8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58182F-7B5E-FD42-AFC6-A3848D833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768096"/>
            <a:ext cx="7333488" cy="12710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9E4DE-75C0-C841-A68D-9D7BBAD76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149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87F7-356E-9E43-97A0-D972B2285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2149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B4C28-30CB-CC4E-A25E-F4FEFA49BC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3066" y="2365756"/>
            <a:ext cx="5239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ED0191-963B-1E4C-BEC5-9B42E3951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83066" y="3189668"/>
            <a:ext cx="5239512" cy="257155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E0BED-3EB7-BB4A-A556-FA967FB0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A2466A-4D90-174C-B382-AC4674D7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EADE49-8082-214B-9742-5EE8DA2E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E39200-18D5-014B-BAB8-FF5D0BA15E0C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93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F52F6-A06E-0343-95B8-DAAC38DB4B8C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92C52-7052-0749-9DA0-9374DBF495AE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64E1C2F-81E1-C44D-859C-946596C950F2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3626485-4263-0A44-9561-E278A7056C33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D45AAB5-3CCC-DE4A-A962-3702911B55CC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CAFB16F-8EDE-D44F-A51E-34EDC41E7404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CD51329-732C-BB4C-98E5-715BAF9F8853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2B5D44-BC55-AF4C-984D-C8231B22F80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A1E9E2-564E-7049-A22F-BB5B876BA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359D05-C08D-7747-B2FC-3F62B3357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FF615-BB08-A844-B689-BAA7C5040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3A67D-F96F-4849-8C83-49CC3A653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CFAAB9-2B6B-8D4C-A748-433E2C393EA6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166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BCA70-D63D-40F6-B9B3-4E49B96E2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F12559-BD91-4904-A24A-0CF0A2324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658BB7-74A5-4A6F-A0FF-021E68F0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96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0914A35-7AAF-4B42-9C68-47A633EFD9D0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ABCED79-0E70-FB4D-ABF2-D859BF5556E4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364885D-A3A4-5144-AB4E-7624F27287E6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22073D5-CC72-0549-BD26-F7AF9851BE45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27A049-C9FD-554E-9B01-F151B0D9E86B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76832559-4D18-8744-AB91-9FCFAB732477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F97A623-E5DC-1B44-B687-8643B9F0D741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637BBE1-2C82-4E45-B5C5-35E07B05E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64973"/>
            <a:ext cx="3609982" cy="1395043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01F2E-A734-364B-8A7D-990D6B88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832" y="770890"/>
            <a:ext cx="6112517" cy="48005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CBAD9-5515-1748-8E77-F48160F4E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70897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6C22B-80D4-AA42-9999-401E37B4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55DE4-33E8-7F4B-9334-95EA6084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70FA5-21EE-D742-8F01-C1BAE0FD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F966AA-D7DF-F84D-80D4-E216A641B005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064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10D391A-F01E-4947-8A01-95438AA0B323}"/>
              </a:ext>
            </a:extLst>
          </p:cNvPr>
          <p:cNvGrpSpPr/>
          <p:nvPr/>
        </p:nvGrpSpPr>
        <p:grpSpPr>
          <a:xfrm>
            <a:off x="10290315" y="0"/>
            <a:ext cx="1901686" cy="6858000"/>
            <a:chOff x="10290315" y="0"/>
            <a:chExt cx="1901686" cy="685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D499306-B4E0-064D-8F6C-96E9C4BD04DA}"/>
                </a:ext>
              </a:extLst>
            </p:cNvPr>
            <p:cNvSpPr/>
            <p:nvPr/>
          </p:nvSpPr>
          <p:spPr>
            <a:xfrm>
              <a:off x="10290315" y="806362"/>
              <a:ext cx="1130724" cy="113072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AF3D0241-0A21-8047-8CE3-B3FDD5FDF719}"/>
                </a:ext>
              </a:extLst>
            </p:cNvPr>
            <p:cNvSpPr/>
            <p:nvPr/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3083F97-6891-0447-957C-AB0834B826D2}"/>
                </a:ext>
              </a:extLst>
            </p:cNvPr>
            <p:cNvSpPr/>
            <p:nvPr/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2EF7D75-E7C1-5147-A03B-3EC641CF3B08}"/>
                </a:ext>
              </a:extLst>
            </p:cNvPr>
            <p:cNvSpPr/>
            <p:nvPr/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6D7CA94-94B4-C140-8C68-01C0ADFA1C71}"/>
                </a:ext>
              </a:extLst>
            </p:cNvPr>
            <p:cNvSpPr/>
            <p:nvPr/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211CD629-C318-A848-BDDE-BBA9465EBF9D}"/>
                </a:ext>
              </a:extLst>
            </p:cNvPr>
            <p:cNvSpPr/>
            <p:nvPr/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2A5AC1F8-1370-E946-977E-E4CFC6947BAB}"/>
                </a:ext>
              </a:extLst>
            </p:cNvPr>
            <p:cNvSpPr/>
            <p:nvPr/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CEE63B-B967-0A48-9623-22037676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89"/>
            <a:ext cx="3609983" cy="138912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1F680-28C8-FA44-9CD5-20709DA02E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23838" y="890816"/>
            <a:ext cx="6060136" cy="4870411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507CD-197E-BB4C-83A6-DA3FC97A22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50" y="2160016"/>
            <a:ext cx="3609983" cy="360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E00AC-DF6C-D548-8A06-D6269BDB0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0A250-5CC0-1746-B209-08E8B0DAE6AF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D113B-57D4-9A4F-BFE0-2A3963B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D9954-FA18-8948-AA52-21CED0594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BCAEC-7D34-E549-A96E-FCEDAADBE4B0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3EB25D-2379-5040-B990-1C99B0B7D931}"/>
              </a:ext>
            </a:extLst>
          </p:cNvPr>
          <p:cNvCxnSpPr>
            <a:cxnSpLocks/>
          </p:cNvCxnSpPr>
          <p:nvPr/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421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D98E2-86CE-4D4F-9F8F-17C83D19A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7335835" cy="12689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04B4F2-48A4-A140-B59B-7A2ED9FD4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150" y="2160016"/>
            <a:ext cx="7335835" cy="3601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F4A7E-D5FF-BF48-8E01-8F46150ABF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928" y="457200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A5B0A250-5CC0-1746-B209-08E8B0DAE6AF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757-5039-BF46-B47A-50DA8FFBC0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5150" y="6141085"/>
            <a:ext cx="3608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FD16-4337-B940-905E-D20A26FD4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9678" y="6141085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9ABCAEC-7D34-E549-A96E-FCEDAADBE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4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965C6BA-DB27-A4ED-DAFE-48E2F7AAC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85" y="330012"/>
            <a:ext cx="7603490" cy="618236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Mirëqenia</a:t>
            </a:r>
            <a:r>
              <a:rPr lang="en-US" dirty="0"/>
              <a:t> e </a:t>
            </a:r>
            <a:r>
              <a:rPr lang="en-US" dirty="0" err="1"/>
              <a:t>Kafshëve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396D-5222-4BD9-4BF2-20B40D0D9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948248"/>
            <a:ext cx="7603490" cy="481298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Mirëqenia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mbështetet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10465, date 29.9.2011 “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Shërbimin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Veterinar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Republikën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ndryshuar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veçanërisht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Kapitullin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IV,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Seksionet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Ky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kapitull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përshkruan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parimet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kërkesat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përgjithshme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duke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mbuluar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fushat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Liria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lëvizjes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tokësore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kërkesa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përgjithshme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Detyrimet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pronarëve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kujdestarëve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lidhje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përdorura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eksperimente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Therja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metodat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asgjësimit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Kërkesat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përgjithshme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shtëpiake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Inspektimi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autoritetet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përgjegjëse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Këto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dispozita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pasqyrojnë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angazhimin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siguruar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gjithë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ciklit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jetësor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pikën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therjes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1867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D251E3-961F-2440-B872-1D266718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4" y="0"/>
            <a:ext cx="1901687" cy="6858000"/>
            <a:chOff x="10290314" y="0"/>
            <a:chExt cx="1901687" cy="6858000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5558ED88-23E3-3941-8644-676CD732E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24B1447F-72DA-384E-9D7D-C33A13EF4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86089DDC-F160-E24D-A726-0082953C0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1A211FA8-50B3-3C4E-A234-1580EA200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6A73788D-F322-0047-BF9E-A8E69D845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7E90A8A1-A164-EA41-86BB-166893179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894343D-4C51-384E-BEC6-1517A940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4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0A3BB1-EA19-F0E8-11D2-18661A3D5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992" y="1789531"/>
            <a:ext cx="3355187" cy="352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635" name="Rectangle 26634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itle 1">
            <a:extLst>
              <a:ext uri="{FF2B5EF4-FFF2-40B4-BE49-F238E27FC236}">
                <a16:creationId xmlns:a16="http://schemas.microsoft.com/office/drawing/2014/main" id="{E8306FE7-66DF-F6D5-BBBD-B3665FBCB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06" y="395987"/>
            <a:ext cx="8057641" cy="7173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100" dirty="0" err="1"/>
              <a:t>Mbrojtja</a:t>
            </a:r>
            <a:r>
              <a:rPr lang="en-US" sz="3100" dirty="0"/>
              <a:t> e </a:t>
            </a:r>
            <a:r>
              <a:rPr lang="en-US" sz="3100" dirty="0" err="1"/>
              <a:t>kafshëve</a:t>
            </a:r>
            <a:r>
              <a:rPr lang="en-US" sz="3100" dirty="0"/>
              <a:t> </a:t>
            </a:r>
            <a:r>
              <a:rPr lang="en-US" sz="3100" dirty="0" err="1"/>
              <a:t>gjatë</a:t>
            </a:r>
            <a:r>
              <a:rPr lang="en-US" sz="3100" dirty="0"/>
              <a:t> </a:t>
            </a:r>
            <a:r>
              <a:rPr lang="en-US" sz="3100" dirty="0" err="1"/>
              <a:t>transportit</a:t>
            </a:r>
            <a:endParaRPr lang="en-US" sz="3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DC54E1-F1B2-9F3D-E048-FFEBD9BC3109}"/>
              </a:ext>
            </a:extLst>
          </p:cNvPr>
          <p:cNvSpPr txBox="1"/>
          <p:nvPr/>
        </p:nvSpPr>
        <p:spPr>
          <a:xfrm>
            <a:off x="565150" y="1050645"/>
            <a:ext cx="7902194" cy="64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900"/>
              </a:spcBef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Mos respektimi i Mirëqenies së kafshëve gjatë transportit</a:t>
            </a:r>
          </a:p>
          <a:p>
            <a:pPr marL="285750" indent="-285750">
              <a:spcBef>
                <a:spcPts val="900"/>
              </a:spcBef>
              <a:buFont typeface="Arial" panose="020B0604020202020204" pitchFamily="34" charset="0"/>
              <a:buChar char="•"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FE3089-B10C-2BE5-3BB6-182AE5EF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20" y="1692805"/>
            <a:ext cx="5960772" cy="4272992"/>
          </a:xfrm>
          <a:prstGeom prst="rect">
            <a:avLst/>
          </a:prstGeom>
        </p:spPr>
      </p:pic>
      <p:cxnSp>
        <p:nvCxnSpPr>
          <p:cNvPr id="26637" name="Straight Connector 26636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39" name="Group 26638">
            <a:extLst>
              <a:ext uri="{FF2B5EF4-FFF2-40B4-BE49-F238E27FC236}">
                <a16:creationId xmlns:a16="http://schemas.microsoft.com/office/drawing/2014/main" id="{0D40C408-1C95-CC45-87A7-61CE8B1F9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6640" name="Freeform 22">
              <a:extLst>
                <a:ext uri="{FF2B5EF4-FFF2-40B4-BE49-F238E27FC236}">
                  <a16:creationId xmlns:a16="http://schemas.microsoft.com/office/drawing/2014/main" id="{064C34AA-742A-4849-8CD3-EBD627656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641" name="Freeform 24">
              <a:extLst>
                <a:ext uri="{FF2B5EF4-FFF2-40B4-BE49-F238E27FC236}">
                  <a16:creationId xmlns:a16="http://schemas.microsoft.com/office/drawing/2014/main" id="{EC6ED33D-9A7B-5247-BA45-456AE5F3B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642" name="Freeform 26">
              <a:extLst>
                <a:ext uri="{FF2B5EF4-FFF2-40B4-BE49-F238E27FC236}">
                  <a16:creationId xmlns:a16="http://schemas.microsoft.com/office/drawing/2014/main" id="{143DF02F-6797-8A48-8141-360A16A5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643" name="Freeform 27">
              <a:extLst>
                <a:ext uri="{FF2B5EF4-FFF2-40B4-BE49-F238E27FC236}">
                  <a16:creationId xmlns:a16="http://schemas.microsoft.com/office/drawing/2014/main" id="{FDD14875-9EDB-984E-9EDE-3C3A422D9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DB67AEE-D3B9-3DBF-7F3F-4CDAA53F4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1541" y="1744751"/>
            <a:ext cx="1518036" cy="1944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ECEE15-02CF-9A4A-9E7B-DB8350C7A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486" y="4130810"/>
            <a:ext cx="3145809" cy="1676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C3F2F1-2C73-1FB9-8FF5-43CA1161C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488" y="1761005"/>
            <a:ext cx="2557562" cy="19122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708A0-4A97-FD49-2286-154A4808E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7265" y="4130810"/>
            <a:ext cx="1929079" cy="16960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10" descr="Rezultate imazhesh për animal welfare during the transport">
            <a:extLst>
              <a:ext uri="{FF2B5EF4-FFF2-40B4-BE49-F238E27FC236}">
                <a16:creationId xmlns:a16="http://schemas.microsoft.com/office/drawing/2014/main" id="{9023B7F6-0D16-8756-324B-66C028A05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31" y="1242404"/>
            <a:ext cx="4128895" cy="166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3" descr="Rezultate imazhesh për animal welfare during the transport">
            <a:extLst>
              <a:ext uri="{FF2B5EF4-FFF2-40B4-BE49-F238E27FC236}">
                <a16:creationId xmlns:a16="http://schemas.microsoft.com/office/drawing/2014/main" id="{7F2AFB07-A3AE-43C8-6C1B-E0F52FF1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6" y="3479784"/>
            <a:ext cx="3973055" cy="22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9" descr="Rezultate imazhesh për animal welfare during the transport">
            <a:extLst>
              <a:ext uri="{FF2B5EF4-FFF2-40B4-BE49-F238E27FC236}">
                <a16:creationId xmlns:a16="http://schemas.microsoft.com/office/drawing/2014/main" id="{ACAFD0A6-FB4B-2708-1904-B612DF273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156" y="1113331"/>
            <a:ext cx="2426142" cy="179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610EF6-C67D-132C-30DF-9FE5C83682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0333" y="3479784"/>
            <a:ext cx="3186070" cy="23914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381B226-67F2-5C0F-1F35-5641AD606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06" y="395987"/>
            <a:ext cx="8057641" cy="71734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100" dirty="0" err="1"/>
              <a:t>Mbrojtja</a:t>
            </a:r>
            <a:r>
              <a:rPr lang="en-US" sz="3100" dirty="0"/>
              <a:t> e </a:t>
            </a:r>
            <a:r>
              <a:rPr lang="en-US" sz="3100" dirty="0" err="1"/>
              <a:t>kafshëve</a:t>
            </a:r>
            <a:r>
              <a:rPr lang="en-US" sz="3100" dirty="0"/>
              <a:t> </a:t>
            </a:r>
            <a:r>
              <a:rPr lang="en-US" sz="3100" dirty="0" err="1"/>
              <a:t>gjatë</a:t>
            </a:r>
            <a:r>
              <a:rPr lang="en-US" sz="3100" dirty="0"/>
              <a:t> </a:t>
            </a:r>
            <a:r>
              <a:rPr lang="en-US" sz="3100" dirty="0" err="1"/>
              <a:t>transportit</a:t>
            </a:r>
            <a:endParaRPr lang="en-US" sz="3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B7EF0A-0816-30A4-2943-5E2849F0D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0595" y="868412"/>
            <a:ext cx="2608197" cy="1866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88ECB6-DB2F-38B7-C064-7609D320F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2226" y="3337041"/>
            <a:ext cx="2246566" cy="31478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6C2134-D396-DFD9-1572-696E50DAC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16" y="461770"/>
            <a:ext cx="8129404" cy="61823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KONCEPTI I MIRËQENIES SË KAFSHËVE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2B24A-11A0-6F4F-A83F-DE4A65217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371601"/>
            <a:ext cx="5744209" cy="438962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përfshin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fizik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mendor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Parimi “5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liritë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Liria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uria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etja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Liria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diskomforti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Liria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dhimbja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sëmundjet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Liria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shprehur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sjellje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normale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Liria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frika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stresi</a:t>
            </a:r>
            <a:endParaRPr lang="en-US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808ED-BFBE-2677-AA7D-25654D87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360" y="1675706"/>
            <a:ext cx="5447363" cy="40855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620302-BEE8-1447-8324-5F4178AA1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075332F5-EA0C-8B40-ADC9-D024EBD771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39">
              <a:extLst>
                <a:ext uri="{FF2B5EF4-FFF2-40B4-BE49-F238E27FC236}">
                  <a16:creationId xmlns:a16="http://schemas.microsoft.com/office/drawing/2014/main" id="{2619F114-DF39-F544-B487-5430D00E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1">
              <a:extLst>
                <a:ext uri="{FF2B5EF4-FFF2-40B4-BE49-F238E27FC236}">
                  <a16:creationId xmlns:a16="http://schemas.microsoft.com/office/drawing/2014/main" id="{5CDF6368-32C4-A64F-8D2E-11DE400CD9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42">
              <a:extLst>
                <a:ext uri="{FF2B5EF4-FFF2-40B4-BE49-F238E27FC236}">
                  <a16:creationId xmlns:a16="http://schemas.microsoft.com/office/drawing/2014/main" id="{148F19D8-49E5-0945-BC17-56044D43D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C50EA3-7CF1-9542-A21D-5B3EBACC5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255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FFE1B-5277-10C1-8949-64163F202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751" y="575003"/>
            <a:ext cx="5312699" cy="79950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RËNDËSIA E MIRËQENIES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18504-EC63-0E45-F498-3BC3BBF6B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51" y="1489285"/>
            <a:ext cx="4133559" cy="3601212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evropian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Ndikon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cilësinë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mishit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produkteve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shtazore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Redukton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përdorimin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antibiotikëve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Përmirëson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shëndetin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publik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Kërkesë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detyrueshme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tregun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BE-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36BEBC-FEFC-4462-6A1E-7B55E5435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596" y="1455330"/>
            <a:ext cx="6430513" cy="393868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5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026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355A52-7843-D3DA-9301-BC8300AB8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6400999" cy="12689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MIRËQENIA NË FERMË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8CE2A-E4B4-0765-81C0-A196CDE76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80" y="1512324"/>
            <a:ext cx="5134610" cy="3601212"/>
          </a:xfrm>
        </p:spPr>
        <p:txBody>
          <a:bodyPr>
            <a:norm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Ushqim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ujë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sigurt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përshtatshëm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Parandalim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biosiguria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dhimbjes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stresit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Menaxhim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profesional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fermës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ACBB827-9A2D-D449-9686-F47D2A20E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9B921EC8-AD62-E940-80A2-682AC7104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:a16="http://schemas.microsoft.com/office/drawing/2014/main" id="{6DBDC735-9A9C-6340-B1E4-3576B27ED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 25">
              <a:extLst>
                <a:ext uri="{FF2B5EF4-FFF2-40B4-BE49-F238E27FC236}">
                  <a16:creationId xmlns:a16="http://schemas.microsoft.com/office/drawing/2014/main" id="{E3F399C2-198A-1347-8B48-1B1D508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 26">
              <a:extLst>
                <a:ext uri="{FF2B5EF4-FFF2-40B4-BE49-F238E27FC236}">
                  <a16:creationId xmlns:a16="http://schemas.microsoft.com/office/drawing/2014/main" id="{4AB3593B-CA05-1845-839E-90B9B70EC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38D9FDC-DABE-45A6-BC98-D4A74FAA2F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62"/>
          <a:stretch>
            <a:fillRect/>
          </a:stretch>
        </p:blipFill>
        <p:spPr>
          <a:xfrm>
            <a:off x="7494077" y="681647"/>
            <a:ext cx="4044804" cy="2631283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6400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33F2275-F37D-A543-41EA-398E884E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76" r="8970" b="-1"/>
          <a:stretch>
            <a:fillRect/>
          </a:stretch>
        </p:blipFill>
        <p:spPr>
          <a:xfrm>
            <a:off x="7492306" y="3545072"/>
            <a:ext cx="4044804" cy="262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62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12E3A5-6264-980B-95A9-C1DF8045F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85" y="439088"/>
            <a:ext cx="4504689" cy="65768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Biosiguria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fermë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F2DD3-F12E-6797-5DC2-6712B9CDA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1463040"/>
            <a:ext cx="4133560" cy="4298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Elementët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Dezinfektim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hyrje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fermës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Izolim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kafshësh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sëmundjesh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8E0C7F-B822-1764-3981-C873BE2B81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85" r="27582"/>
          <a:stretch>
            <a:fillRect/>
          </a:stretch>
        </p:blipFill>
        <p:spPr>
          <a:xfrm>
            <a:off x="5263860" y="681645"/>
            <a:ext cx="6273249" cy="548605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D40C408-1C95-CC45-87A7-61CE8B1F93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064C34AA-742A-4849-8CD3-EBD627656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EC6ED33D-9A7B-5247-BA45-456AE5F3B4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43DF02F-6797-8A48-8141-360A16A5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DD14875-9EDB-984E-9EDE-3C3A422D9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0795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CB5C5-8AE8-893C-06FF-E17568A0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450" y="751840"/>
            <a:ext cx="8550275" cy="83883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Mirëqenia</a:t>
            </a:r>
            <a:r>
              <a:rPr lang="en-US" dirty="0"/>
              <a:t> e </a:t>
            </a:r>
            <a:r>
              <a:rPr lang="en-US" dirty="0" err="1"/>
              <a:t>Kafshëve</a:t>
            </a:r>
            <a:r>
              <a:rPr lang="en-US" dirty="0"/>
              <a:t> </a:t>
            </a:r>
            <a:r>
              <a:rPr lang="en-US" dirty="0" err="1"/>
              <a:t>gjatë</a:t>
            </a:r>
            <a:r>
              <a:rPr lang="en-US" dirty="0"/>
              <a:t> </a:t>
            </a:r>
            <a:r>
              <a:rPr lang="en-US" dirty="0" err="1"/>
              <a:t>Therjes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4C2AD0D-15BF-5213-CDF8-72FAC9C6562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5150" y="2052408"/>
            <a:ext cx="11202106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Garantimi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mirëqenies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therjes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Minimizimi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dhimbjes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frikës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stresit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Sigurimi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praktikave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humane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gjithë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zinxhirin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therjes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Harmonizimi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standardeve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BE. </a:t>
            </a:r>
          </a:p>
        </p:txBody>
      </p:sp>
    </p:spTree>
    <p:extLst>
      <p:ext uri="{BB962C8B-B14F-4D97-AF65-F5344CB8AC3E}">
        <p14:creationId xmlns:p14="http://schemas.microsoft.com/office/powerpoint/2010/main" val="1922665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F903E-145D-BD8C-7589-D2E4FC2C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9331325" cy="1268984"/>
          </a:xfrm>
        </p:spPr>
        <p:txBody>
          <a:bodyPr>
            <a:normAutofit/>
          </a:bodyPr>
          <a:lstStyle/>
          <a:p>
            <a:r>
              <a:rPr lang="en-US" dirty="0" err="1"/>
              <a:t>Mirëqenia</a:t>
            </a:r>
            <a:r>
              <a:rPr lang="en-US" dirty="0"/>
              <a:t> e </a:t>
            </a:r>
            <a:r>
              <a:rPr lang="en-US" dirty="0" err="1"/>
              <a:t>Kafshëve</a:t>
            </a:r>
            <a:r>
              <a:rPr lang="en-US" dirty="0"/>
              <a:t> </a:t>
            </a:r>
            <a:r>
              <a:rPr lang="en-US" dirty="0" err="1"/>
              <a:t>gjatë</a:t>
            </a:r>
            <a:r>
              <a:rPr lang="en-US" dirty="0"/>
              <a:t> </a:t>
            </a:r>
            <a:r>
              <a:rPr lang="en-US" dirty="0" err="1"/>
              <a:t>Therjes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630BC0-C095-98B6-D541-B0CA09A28C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5150" y="2052408"/>
            <a:ext cx="10938187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Shmangia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stresit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panevojshëm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Trajtimi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human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çdo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faze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Ndalimi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çdo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dhune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panevojshme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Sigurimi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ndërprerjes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ndjeshmërisë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stunim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therjes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5012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F3BAE-0948-6BF6-F896-2342FBFD0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9817100" cy="1268984"/>
          </a:xfrm>
        </p:spPr>
        <p:txBody>
          <a:bodyPr>
            <a:normAutofit/>
          </a:bodyPr>
          <a:lstStyle/>
          <a:p>
            <a:r>
              <a:rPr lang="en-US" dirty="0" err="1"/>
              <a:t>Mirëqenia</a:t>
            </a:r>
            <a:r>
              <a:rPr lang="en-US" dirty="0"/>
              <a:t> e </a:t>
            </a:r>
            <a:r>
              <a:rPr lang="en-US" dirty="0" err="1"/>
              <a:t>Kafshëve</a:t>
            </a:r>
            <a:r>
              <a:rPr lang="en-US" dirty="0"/>
              <a:t> </a:t>
            </a:r>
            <a:r>
              <a:rPr lang="en-US" dirty="0" err="1"/>
              <a:t>gjatë</a:t>
            </a:r>
            <a:r>
              <a:rPr lang="en-US" dirty="0"/>
              <a:t> </a:t>
            </a:r>
            <a:r>
              <a:rPr lang="en-US" dirty="0" err="1"/>
              <a:t>Therjes</a:t>
            </a:r>
            <a:endParaRPr lang="en-US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139420B-55F9-ABDE-23A0-EC77148A70A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65150" y="2070785"/>
            <a:ext cx="1048385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lëndime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Pushimi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ambientet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thertores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Uji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disponueshëm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Ndarja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sipas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specieve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Kontroll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veterinar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ante-mortem </a:t>
            </a:r>
          </a:p>
        </p:txBody>
      </p:sp>
    </p:spTree>
    <p:extLst>
      <p:ext uri="{BB962C8B-B14F-4D97-AF65-F5344CB8AC3E}">
        <p14:creationId xmlns:p14="http://schemas.microsoft.com/office/powerpoint/2010/main" val="537639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F4CE7-2220-2AD9-D71B-E93F48989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9931400" cy="1038860"/>
          </a:xfrm>
        </p:spPr>
        <p:txBody>
          <a:bodyPr>
            <a:normAutofit/>
          </a:bodyPr>
          <a:lstStyle/>
          <a:p>
            <a:r>
              <a:rPr lang="en-US" dirty="0" err="1"/>
              <a:t>Mirëqenia</a:t>
            </a:r>
            <a:r>
              <a:rPr lang="en-US" dirty="0"/>
              <a:t> e </a:t>
            </a:r>
            <a:r>
              <a:rPr lang="en-US" dirty="0" err="1"/>
              <a:t>Kafshëve</a:t>
            </a:r>
            <a:r>
              <a:rPr lang="en-US" dirty="0"/>
              <a:t> </a:t>
            </a:r>
            <a:r>
              <a:rPr lang="en-US" dirty="0" err="1"/>
              <a:t>gjatë</a:t>
            </a:r>
            <a:r>
              <a:rPr lang="en-US" dirty="0"/>
              <a:t> </a:t>
            </a:r>
            <a:r>
              <a:rPr lang="en-US" dirty="0" err="1"/>
              <a:t>Therjes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E12B5-49BC-47B8-F4E5-1B29A1DA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Eshtë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detyrim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ligjor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therjes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Metodat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kryesore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Mekanik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(bolt pistol)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Elektrik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shpendë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 (CO₂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📌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Qëllimi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Humbja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menjëhershme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ndjeshmërisë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ndaj</a:t>
            </a:r>
            <a:r>
              <a:rPr lang="en-US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dhimbjes</a:t>
            </a:r>
            <a:endParaRPr lang="en-US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77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495B65-B6FE-F2E5-892B-26C3C713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B98032B-3379-6C79-89F5-B74D0ACA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9198761" cy="1268984"/>
          </a:xfrm>
        </p:spPr>
        <p:txBody>
          <a:bodyPr>
            <a:normAutofit/>
          </a:bodyPr>
          <a:lstStyle/>
          <a:p>
            <a:r>
              <a:rPr lang="en-US" dirty="0" err="1"/>
              <a:t>Mirëqenia</a:t>
            </a:r>
            <a:r>
              <a:rPr lang="en-US" dirty="0"/>
              <a:t> e </a:t>
            </a:r>
            <a:r>
              <a:rPr lang="en-US" dirty="0" err="1"/>
              <a:t>Kafshëve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D8CB1-7785-9E12-E775-9F29406B8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676400"/>
            <a:ext cx="9828530" cy="408482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Akte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nënligjore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Urdhri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286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21.09.2012 “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mbajtura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qëllime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bujqësore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 ka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përafruar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Direktivën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98/58/KE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korrik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1998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lidhje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mbajtura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qëllime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bujqësore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Urdhri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307,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4.7.2008 “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përcaktimin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standardeve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minimale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pulave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ka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përafruar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Direktivën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1999/74/KE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korrik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1999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minimale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pulave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Urdhri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274,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18.8.2008 “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regjistrimin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stabilimenteve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pulave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përvezë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ka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përafruar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pjesërisht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Direktivën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Komisionit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2002/4/KE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janarit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2002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regjistrimin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stabilimenteve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mbajnë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pula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vezë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mbuluara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Direktiva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1999/74/KE;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Urdhri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367,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9.9.2021 “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minimale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zbatueshme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pulave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mbajtura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prodhimin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mishit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ka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përafruar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Direktivën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2007/43/KE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qershorit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2007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rregullat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minimale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pulave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mbajtura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prodhimin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mishit;</a:t>
            </a:r>
          </a:p>
          <a:p>
            <a:pPr marL="0" indent="0">
              <a:lnSpc>
                <a:spcPct val="90000"/>
              </a:lnSpc>
              <a:buNone/>
            </a:pPr>
            <a:endParaRPr 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927D2C-C486-F740-897D-704CD65E9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919876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EEDFCB-2A3D-724C-808B-F598214AF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E21EA309-B774-174A-8761-21F785ADE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BAFC7591-C9A8-C74C-AC5D-4D68233A0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EF809621-1BDA-164A-AF8F-B4387D7F5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1BB770FA-A215-4145-99DD-A80F35222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B1AC917F-33CC-BD41-BD3D-389CDADA5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219FDC8D-2EFE-F143-88AB-B53BDF84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EB93DBCE-E7A6-BE4D-8D07-3D07913D9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571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00BDF4-7643-A942-A588-F24E4E09A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90B25A21-16B9-8D47-928B-2367A0B8C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34">
              <a:extLst>
                <a:ext uri="{FF2B5EF4-FFF2-40B4-BE49-F238E27FC236}">
                  <a16:creationId xmlns:a16="http://schemas.microsoft.com/office/drawing/2014/main" id="{E5E64190-3AC0-0A48-9917-5FAE935A8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AE71CDB8-B430-F14E-99C8-E6AAB8E21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DCA37B0A-FCCC-7642-B70D-56AD500498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2F8BC6-D51F-9111-12EC-659B380A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4243" y="770890"/>
            <a:ext cx="6400999" cy="12689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/>
              <a:t>ROLI I VETERINARIT ZYRTAR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57ED7-FC27-FDE3-80F7-17A039680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4243" y="2160016"/>
            <a:ext cx="6400999" cy="360121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transport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thertore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Garanton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zbatimin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ligjit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Inspektime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certifikime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Parandalim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shkeljeve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16B938-AB21-8E98-FAE1-E8ABD0526E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1708"/>
          <a:stretch>
            <a:fillRect/>
          </a:stretch>
        </p:blipFill>
        <p:spPr>
          <a:xfrm>
            <a:off x="20" y="1"/>
            <a:ext cx="4657325" cy="685799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24243" y="6087110"/>
            <a:ext cx="6400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654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9ADBE-2CF4-F45F-F175-EA5C659B2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5795010" cy="12689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SHQIPËRIA DHE BE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501867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FD251E3-961F-2440-B872-1D2667182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4" y="0"/>
            <a:ext cx="1901687" cy="6858000"/>
            <a:chOff x="10290314" y="0"/>
            <a:chExt cx="1901687" cy="6858000"/>
          </a:xfrm>
        </p:grpSpPr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5558ED88-23E3-3941-8644-676CD732E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24B1447F-72DA-384E-9D7D-C33A13EF4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6295093"/>
              <a:ext cx="538821" cy="562907"/>
            </a:xfrm>
            <a:custGeom>
              <a:avLst/>
              <a:gdLst>
                <a:gd name="connsiteX0" fmla="*/ 538821 w 538821"/>
                <a:gd name="connsiteY0" fmla="*/ 0 h 562907"/>
                <a:gd name="connsiteX1" fmla="*/ 538821 w 538821"/>
                <a:gd name="connsiteY1" fmla="*/ 562907 h 562907"/>
                <a:gd name="connsiteX2" fmla="*/ 22 w 538821"/>
                <a:gd name="connsiteY2" fmla="*/ 562907 h 562907"/>
                <a:gd name="connsiteX3" fmla="*/ 0 w 538821"/>
                <a:gd name="connsiteY3" fmla="*/ 562686 h 562907"/>
                <a:gd name="connsiteX4" fmla="*/ 451422 w 538821"/>
                <a:gd name="connsiteY4" fmla="*/ 8810 h 562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907">
                  <a:moveTo>
                    <a:pt x="538821" y="0"/>
                  </a:moveTo>
                  <a:lnTo>
                    <a:pt x="538821" y="562907"/>
                  </a:lnTo>
                  <a:lnTo>
                    <a:pt x="22" y="562907"/>
                  </a:lnTo>
                  <a:lnTo>
                    <a:pt x="0" y="562686"/>
                  </a:ln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 23">
              <a:extLst>
                <a:ext uri="{FF2B5EF4-FFF2-40B4-BE49-F238E27FC236}">
                  <a16:creationId xmlns:a16="http://schemas.microsoft.com/office/drawing/2014/main" id="{86089DDC-F160-E24D-A726-0082953C0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 24">
              <a:extLst>
                <a:ext uri="{FF2B5EF4-FFF2-40B4-BE49-F238E27FC236}">
                  <a16:creationId xmlns:a16="http://schemas.microsoft.com/office/drawing/2014/main" id="{1A211FA8-50B3-3C4E-A234-1580EA200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2180552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 25">
              <a:extLst>
                <a:ext uri="{FF2B5EF4-FFF2-40B4-BE49-F238E27FC236}">
                  <a16:creationId xmlns:a16="http://schemas.microsoft.com/office/drawing/2014/main" id="{6A73788D-F322-0047-BF9E-A8E69D845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Freeform 26">
              <a:extLst>
                <a:ext uri="{FF2B5EF4-FFF2-40B4-BE49-F238E27FC236}">
                  <a16:creationId xmlns:a16="http://schemas.microsoft.com/office/drawing/2014/main" id="{7E90A8A1-A164-EA41-86BB-166893179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894343D-4C51-384E-BEC6-1517A940C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4" y="4920911"/>
              <a:ext cx="1130725" cy="113072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3886F6B-09A1-0F17-8E16-5265C24818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24" r="25275" b="-2"/>
          <a:stretch>
            <a:fillRect/>
          </a:stretch>
        </p:blipFill>
        <p:spPr>
          <a:xfrm>
            <a:off x="6230213" y="768334"/>
            <a:ext cx="5318776" cy="5318776"/>
          </a:xfrm>
          <a:custGeom>
            <a:avLst/>
            <a:gdLst/>
            <a:ahLst/>
            <a:cxnLst/>
            <a:rect l="l" t="t" r="r" b="b"/>
            <a:pathLst>
              <a:path w="5768526" h="5768526">
                <a:moveTo>
                  <a:pt x="2884263" y="0"/>
                </a:moveTo>
                <a:cubicBezTo>
                  <a:pt x="4477197" y="0"/>
                  <a:pt x="5768526" y="1291329"/>
                  <a:pt x="5768526" y="2884263"/>
                </a:cubicBezTo>
                <a:cubicBezTo>
                  <a:pt x="5768526" y="4477197"/>
                  <a:pt x="4477197" y="5768526"/>
                  <a:pt x="2884263" y="5768526"/>
                </a:cubicBezTo>
                <a:cubicBezTo>
                  <a:pt x="1291329" y="5768526"/>
                  <a:pt x="0" y="4477197"/>
                  <a:pt x="0" y="2884263"/>
                </a:cubicBezTo>
                <a:cubicBezTo>
                  <a:pt x="0" y="1291329"/>
                  <a:pt x="1291329" y="0"/>
                  <a:pt x="2884263" y="0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489398D-5546-22E7-DD04-DA2A5C17C1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16362"/>
              </p:ext>
            </p:extLst>
          </p:nvPr>
        </p:nvGraphicFramePr>
        <p:xfrm>
          <a:off x="565150" y="2160016"/>
          <a:ext cx="5018677" cy="3601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73385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DA8DD-DC53-00E0-A3BB-9259F0C1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119" y="770889"/>
            <a:ext cx="3202178" cy="112537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Hapat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ndërmarrim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6BAEA-7CD7-9E60-0738-3F2163CB9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376" y="731833"/>
            <a:ext cx="5457725" cy="15411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Investime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thertore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Rritje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kapaciteteve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inspektuese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Trajnime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operatorët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ekonomikë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708E1-052F-659B-8E9E-E105B113F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29" y="2692766"/>
            <a:ext cx="3453579" cy="3188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F20BF6-AB79-0636-D5F6-50AEF453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962" y="2683622"/>
            <a:ext cx="3474720" cy="3092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EBD29-8110-0C47-BB31-CD728F41F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2384" y="2745158"/>
            <a:ext cx="3474720" cy="3083815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05ADD15B-C747-D340-BF8A-A1DD2A6A9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47" name="Freeform 53">
              <a:extLst>
                <a:ext uri="{FF2B5EF4-FFF2-40B4-BE49-F238E27FC236}">
                  <a16:creationId xmlns:a16="http://schemas.microsoft.com/office/drawing/2014/main" id="{0B0B662E-0152-FD4E-B468-3F3593C15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81BFFC99-6B9D-F240-BD39-160F4C573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4DC6AEB9-EEFF-D243-AEE2-42D0F9E53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D89DA958-651D-0049-A549-A9D22E494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E039F1-6D47-C642-B506-452A83B0A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526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15E057-FDA0-792A-D52C-79CA91ADC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770890"/>
            <a:ext cx="9198761" cy="1268984"/>
          </a:xfrm>
        </p:spPr>
        <p:txBody>
          <a:bodyPr>
            <a:normAutofit/>
          </a:bodyPr>
          <a:lstStyle/>
          <a:p>
            <a:r>
              <a:rPr lang="en-US" dirty="0" err="1"/>
              <a:t>Mirëqenia</a:t>
            </a:r>
            <a:r>
              <a:rPr lang="en-US" dirty="0"/>
              <a:t> e </a:t>
            </a:r>
            <a:r>
              <a:rPr lang="en-US" dirty="0" err="1"/>
              <a:t>Kafshëve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3AB80-6E18-EBAD-4BE9-2D38603FE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30" y="1715009"/>
            <a:ext cx="9422130" cy="360121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Rregullorja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329,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24.06.2014 “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përcaktimin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standardeve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minimale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viçave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ka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përafruar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Direktivën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2008/119/KE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dhjetor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minimale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viçave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Urdhri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222,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07.04.2015 “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miratimin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Rregullores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standardet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minimale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derrave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ka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përafruar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Direktivën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2008/120/KE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dhjetor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2008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përcakton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standardet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minimale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derrave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Urdhri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354,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21.12.2011 “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ka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përafruar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Rregulloren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(KE) Nr. 1/2005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dhjetor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veprimtarive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lidhura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to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ndryshon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Direktivat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64/432/KEE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93/119/KE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Rregulloren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(KE) Nr. 1255/97.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Udhëzim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7,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17.07.2013 “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kohës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therjes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ka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përafruar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pjesërisht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Rregulloren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(KE) 1099/2099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shtator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kohën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therjes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927D2C-C486-F740-897D-704CD65E9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919876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EEDFCB-2A3D-724C-808B-F598214AF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6" y="0"/>
            <a:ext cx="1900254" cy="6858000"/>
            <a:chOff x="10291746" y="0"/>
            <a:chExt cx="1900254" cy="6858000"/>
          </a:xfrm>
        </p:grpSpPr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E21EA309-B774-174A-8761-21F785ADE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BAFC7591-C9A8-C74C-AC5D-4D68233A0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EF809621-1BDA-164A-AF8F-B4387D7F5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1BB770FA-A215-4145-99DD-A80F35222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B1AC917F-33CC-BD41-BD3D-389CDADA58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6" y="806365"/>
              <a:ext cx="1130726" cy="1130724"/>
            </a:xfrm>
            <a:custGeom>
              <a:avLst/>
              <a:gdLst>
                <a:gd name="connsiteX0" fmla="*/ 565363 w 1130726"/>
                <a:gd name="connsiteY0" fmla="*/ 25186 h 1130724"/>
                <a:gd name="connsiteX1" fmla="*/ 25399 w 1130726"/>
                <a:gd name="connsiteY1" fmla="*/ 565149 h 1130724"/>
                <a:gd name="connsiteX2" fmla="*/ 565363 w 1130726"/>
                <a:gd name="connsiteY2" fmla="*/ 1105112 h 1130724"/>
                <a:gd name="connsiteX3" fmla="*/ 1105327 w 1130726"/>
                <a:gd name="connsiteY3" fmla="*/ 565149 h 1130724"/>
                <a:gd name="connsiteX4" fmla="*/ 565363 w 1130726"/>
                <a:gd name="connsiteY4" fmla="*/ 25186 h 1130724"/>
                <a:gd name="connsiteX5" fmla="*/ 565363 w 1130726"/>
                <a:gd name="connsiteY5" fmla="*/ 0 h 1130724"/>
                <a:gd name="connsiteX6" fmla="*/ 1130726 w 1130726"/>
                <a:gd name="connsiteY6" fmla="*/ 565362 h 1130724"/>
                <a:gd name="connsiteX7" fmla="*/ 565363 w 1130726"/>
                <a:gd name="connsiteY7" fmla="*/ 1130724 h 1130724"/>
                <a:gd name="connsiteX8" fmla="*/ 0 w 1130726"/>
                <a:gd name="connsiteY8" fmla="*/ 565362 h 1130724"/>
                <a:gd name="connsiteX9" fmla="*/ 565363 w 1130726"/>
                <a:gd name="connsiteY9" fmla="*/ 0 h 1130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0726" h="1130724">
                  <a:moveTo>
                    <a:pt x="565363" y="25186"/>
                  </a:moveTo>
                  <a:cubicBezTo>
                    <a:pt x="267149" y="25186"/>
                    <a:pt x="25399" y="266936"/>
                    <a:pt x="25399" y="565149"/>
                  </a:cubicBezTo>
                  <a:cubicBezTo>
                    <a:pt x="25399" y="863362"/>
                    <a:pt x="267149" y="1105112"/>
                    <a:pt x="565363" y="1105112"/>
                  </a:cubicBezTo>
                  <a:cubicBezTo>
                    <a:pt x="863577" y="1105112"/>
                    <a:pt x="1105327" y="863362"/>
                    <a:pt x="1105327" y="565149"/>
                  </a:cubicBezTo>
                  <a:cubicBezTo>
                    <a:pt x="1105327" y="266936"/>
                    <a:pt x="863577" y="25186"/>
                    <a:pt x="565363" y="25186"/>
                  </a:cubicBezTo>
                  <a:close/>
                  <a:moveTo>
                    <a:pt x="565363" y="0"/>
                  </a:moveTo>
                  <a:cubicBezTo>
                    <a:pt x="877604" y="0"/>
                    <a:pt x="1130726" y="253121"/>
                    <a:pt x="1130726" y="565362"/>
                  </a:cubicBezTo>
                  <a:cubicBezTo>
                    <a:pt x="1130726" y="877603"/>
                    <a:pt x="877604" y="1130724"/>
                    <a:pt x="565363" y="1130724"/>
                  </a:cubicBezTo>
                  <a:cubicBezTo>
                    <a:pt x="253122" y="1130724"/>
                    <a:pt x="0" y="877603"/>
                    <a:pt x="0" y="565362"/>
                  </a:cubicBezTo>
                  <a:cubicBezTo>
                    <a:pt x="0" y="253121"/>
                    <a:pt x="253122" y="0"/>
                    <a:pt x="5653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219FDC8D-2EFE-F143-88AB-B53BDF84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EB93DBCE-E7A6-BE4D-8D07-3D07913D9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0981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107F61-C6F7-403D-24FB-A24B2A78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E79777C-5919-67FE-761C-1FBD0AEDD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86" y="140297"/>
            <a:ext cx="7278369" cy="8452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/>
              <a:t>Mirëqenia</a:t>
            </a:r>
            <a:r>
              <a:rPr lang="en-US" dirty="0"/>
              <a:t> e </a:t>
            </a:r>
            <a:r>
              <a:rPr lang="en-US" dirty="0" err="1"/>
              <a:t>Kafshëve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8A290-A75D-4B84-1084-74B1CCC03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421" y="839498"/>
            <a:ext cx="5516888" cy="4912064"/>
          </a:xfrm>
        </p:spPr>
        <p:txBody>
          <a:bodyPr>
            <a:no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Zbatimi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Objektivat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Objektivi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kryesor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Shqipërisë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është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përafrimi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gradual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plotë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legjislacionin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BE-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mirëqenien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ligjërisht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ashtu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edhe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zbatim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Veprimtaritë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kryesore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kombëtare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përfshijnë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Transpozimin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legjislacionit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përkatës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legjislacionin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shqiptar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Inspektime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rregullta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kryera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veterinerë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zyrtarë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Autoritetin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Kombëtar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Veterinarisë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Mbrojtjes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Bimëve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(NAVPP)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ferma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thertore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; 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Edukimin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trajnimin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operatorët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palët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interesuara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Fushatat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ndërgjegjësimit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publik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mirëqenien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Inkurajimin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bashkëpunimit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organizatat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joqeveritare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7BCD30-51C9-AB89-C792-E6B096227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27723"/>
            <a:ext cx="5898309" cy="36171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B5E71B3-7269-894E-A00B-31D341365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43" name="Freeform 85">
              <a:extLst>
                <a:ext uri="{FF2B5EF4-FFF2-40B4-BE49-F238E27FC236}">
                  <a16:creationId xmlns:a16="http://schemas.microsoft.com/office/drawing/2014/main" id="{FFFA3A20-1539-CC4A-9BE1-7415FE5A98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 87">
              <a:extLst>
                <a:ext uri="{FF2B5EF4-FFF2-40B4-BE49-F238E27FC236}">
                  <a16:creationId xmlns:a16="http://schemas.microsoft.com/office/drawing/2014/main" id="{44EBCCFB-8EAB-2442-8E02-293F08D50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 89">
              <a:extLst>
                <a:ext uri="{FF2B5EF4-FFF2-40B4-BE49-F238E27FC236}">
                  <a16:creationId xmlns:a16="http://schemas.microsoft.com/office/drawing/2014/main" id="{AFD14830-CC36-D64E-8173-398042563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 97">
              <a:extLst>
                <a:ext uri="{FF2B5EF4-FFF2-40B4-BE49-F238E27FC236}">
                  <a16:creationId xmlns:a16="http://schemas.microsoft.com/office/drawing/2014/main" id="{FAA40AB8-EB6E-A44D-B3CA-7D25B64F5A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0A01F17-907D-3541-BBAF-A33828880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413356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361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C7F2E4D6-EF46-1C43-8F3E-3620C3C83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A2B758-5666-9B01-2E2C-21D8F3C7B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63" y="281449"/>
            <a:ext cx="6124666" cy="724391"/>
          </a:xfrm>
        </p:spPr>
        <p:txBody>
          <a:bodyPr>
            <a:normAutofit/>
          </a:bodyPr>
          <a:lstStyle/>
          <a:p>
            <a:r>
              <a:rPr lang="en-US" dirty="0" err="1"/>
              <a:t>Mirëqenia</a:t>
            </a:r>
            <a:r>
              <a:rPr lang="en-US" dirty="0"/>
              <a:t> e </a:t>
            </a:r>
            <a:r>
              <a:rPr lang="en-US" dirty="0" err="1"/>
              <a:t>Kafshëve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3D2F9-2B9D-E6E0-014D-79110C5AD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03" y="1371725"/>
            <a:ext cx="6343258" cy="360121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vitit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 u </a:t>
            </a:r>
            <a:r>
              <a:rPr lang="en-US" sz="1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miratuan</a:t>
            </a:r>
            <a:r>
              <a:rPr lang="en-US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90000"/>
              </a:lnSpc>
              <a:buNone/>
            </a:pPr>
            <a:endParaRPr lang="en-US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Udhëzimi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21,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14.7.2025 "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shtesa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ndryshime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Udhëzimin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7,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17.07.2013 "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therjes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përafron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pjesërisht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Rregulloren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(KE) Nr. 1/2005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dhjetor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operacioneve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lidhura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ndryshon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Direktivat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64/432/KEE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93/119/KE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Rregulloren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(KE) Nr. 1255/97.</a:t>
            </a:r>
          </a:p>
          <a:p>
            <a:pPr marL="0" indent="0" algn="just">
              <a:lnSpc>
                <a:spcPct val="90000"/>
              </a:lnSpc>
              <a:buNone/>
            </a:pP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Urdhri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680,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14.7.2025 "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shtesa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ndryshime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Urdhrin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Nr. 354,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21.12.2011 "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miratimin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Rregullores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cili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përafron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pjesërisht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Rregulloren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Këshillit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(KE) Nr. 1099/2009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datës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shtator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2009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mbrojtjen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kohën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duke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vrarë</a:t>
            </a:r>
            <a:r>
              <a:rPr lang="en-US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ACBB827-9A2D-D449-9686-F47D2A20E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0315" y="0"/>
            <a:ext cx="1901686" cy="4677439"/>
            <a:chOff x="10290315" y="0"/>
            <a:chExt cx="1901686" cy="4677439"/>
          </a:xfrm>
        </p:grpSpPr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9B921EC8-AD62-E940-80A2-682AC7104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0315" y="0"/>
              <a:ext cx="1130724" cy="565573"/>
            </a:xfrm>
            <a:custGeom>
              <a:avLst/>
              <a:gdLst>
                <a:gd name="connsiteX0" fmla="*/ 21 w 1130724"/>
                <a:gd name="connsiteY0" fmla="*/ 0 h 565573"/>
                <a:gd name="connsiteX1" fmla="*/ 1130703 w 1130724"/>
                <a:gd name="connsiteY1" fmla="*/ 0 h 565573"/>
                <a:gd name="connsiteX2" fmla="*/ 1130724 w 1130724"/>
                <a:gd name="connsiteY2" fmla="*/ 211 h 565573"/>
                <a:gd name="connsiteX3" fmla="*/ 565362 w 1130724"/>
                <a:gd name="connsiteY3" fmla="*/ 565573 h 565573"/>
                <a:gd name="connsiteX4" fmla="*/ 0 w 1130724"/>
                <a:gd name="connsiteY4" fmla="*/ 211 h 56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0724" h="565573">
                  <a:moveTo>
                    <a:pt x="21" y="0"/>
                  </a:moveTo>
                  <a:lnTo>
                    <a:pt x="1130703" y="0"/>
                  </a:lnTo>
                  <a:lnTo>
                    <a:pt x="1130724" y="211"/>
                  </a:lnTo>
                  <a:cubicBezTo>
                    <a:pt x="1130724" y="312452"/>
                    <a:pt x="877603" y="565573"/>
                    <a:pt x="565362" y="565573"/>
                  </a:cubicBezTo>
                  <a:cubicBezTo>
                    <a:pt x="253121" y="565573"/>
                    <a:pt x="0" y="31245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6DBDC735-9A9C-6340-B1E4-3576B27EDD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3552066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25">
              <a:extLst>
                <a:ext uri="{FF2B5EF4-FFF2-40B4-BE49-F238E27FC236}">
                  <a16:creationId xmlns:a16="http://schemas.microsoft.com/office/drawing/2014/main" id="{E3F399C2-198A-1347-8B48-1B1D508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809039"/>
              <a:ext cx="538821" cy="1125373"/>
            </a:xfrm>
            <a:custGeom>
              <a:avLst/>
              <a:gdLst>
                <a:gd name="connsiteX0" fmla="*/ 538821 w 538821"/>
                <a:gd name="connsiteY0" fmla="*/ 0 h 1125373"/>
                <a:gd name="connsiteX1" fmla="*/ 538821 w 538821"/>
                <a:gd name="connsiteY1" fmla="*/ 1125373 h 1125373"/>
                <a:gd name="connsiteX2" fmla="*/ 451422 w 538821"/>
                <a:gd name="connsiteY2" fmla="*/ 1116562 h 1125373"/>
                <a:gd name="connsiteX3" fmla="*/ 0 w 538821"/>
                <a:gd name="connsiteY3" fmla="*/ 562686 h 1125373"/>
                <a:gd name="connsiteX4" fmla="*/ 451422 w 538821"/>
                <a:gd name="connsiteY4" fmla="*/ 8810 h 1125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1125373">
                  <a:moveTo>
                    <a:pt x="538821" y="0"/>
                  </a:moveTo>
                  <a:lnTo>
                    <a:pt x="538821" y="1125373"/>
                  </a:lnTo>
                  <a:lnTo>
                    <a:pt x="451422" y="1116562"/>
                  </a:lnTo>
                  <a:cubicBezTo>
                    <a:pt x="193796" y="1063844"/>
                    <a:pt x="0" y="835897"/>
                    <a:pt x="0" y="562686"/>
                  </a:cubicBezTo>
                  <a:cubicBezTo>
                    <a:pt x="0" y="289475"/>
                    <a:pt x="193796" y="61528"/>
                    <a:pt x="451422" y="88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26">
              <a:extLst>
                <a:ext uri="{FF2B5EF4-FFF2-40B4-BE49-F238E27FC236}">
                  <a16:creationId xmlns:a16="http://schemas.microsoft.com/office/drawing/2014/main" id="{4AB3593B-CA05-1845-839E-90B9B70EC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3180" y="0"/>
              <a:ext cx="538821" cy="562898"/>
            </a:xfrm>
            <a:custGeom>
              <a:avLst/>
              <a:gdLst>
                <a:gd name="connsiteX0" fmla="*/ 21 w 538821"/>
                <a:gd name="connsiteY0" fmla="*/ 0 h 562898"/>
                <a:gd name="connsiteX1" fmla="*/ 538821 w 538821"/>
                <a:gd name="connsiteY1" fmla="*/ 0 h 562898"/>
                <a:gd name="connsiteX2" fmla="*/ 538821 w 538821"/>
                <a:gd name="connsiteY2" fmla="*/ 562898 h 562898"/>
                <a:gd name="connsiteX3" fmla="*/ 451422 w 538821"/>
                <a:gd name="connsiteY3" fmla="*/ 554087 h 562898"/>
                <a:gd name="connsiteX4" fmla="*/ 0 w 538821"/>
                <a:gd name="connsiteY4" fmla="*/ 211 h 562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821" h="562898">
                  <a:moveTo>
                    <a:pt x="21" y="0"/>
                  </a:moveTo>
                  <a:lnTo>
                    <a:pt x="538821" y="0"/>
                  </a:lnTo>
                  <a:lnTo>
                    <a:pt x="538821" y="562898"/>
                  </a:lnTo>
                  <a:lnTo>
                    <a:pt x="451422" y="554087"/>
                  </a:lnTo>
                  <a:cubicBezTo>
                    <a:pt x="193796" y="501369"/>
                    <a:pt x="0" y="273422"/>
                    <a:pt x="0" y="2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document with a black text&#10;&#10;AI-generated content may be incorrect.">
            <a:extLst>
              <a:ext uri="{FF2B5EF4-FFF2-40B4-BE49-F238E27FC236}">
                <a16:creationId xmlns:a16="http://schemas.microsoft.com/office/drawing/2014/main" id="{6696A4C3-993A-695D-DA12-18D573EBF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84" y="234333"/>
            <a:ext cx="2736920" cy="3601212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F3CF3DF-4809-5B42-9F22-981391379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7668997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document with text on it&#10;&#10;AI-generated content may be incorrect.">
            <a:extLst>
              <a:ext uri="{FF2B5EF4-FFF2-40B4-BE49-F238E27FC236}">
                <a16:creationId xmlns:a16="http://schemas.microsoft.com/office/drawing/2014/main" id="{BF9E810D-4DEF-65BA-05C8-6A26D8882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946" y="2753142"/>
            <a:ext cx="2736093" cy="38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5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79A3C4-AEF2-B43B-B959-A2A0DFC7C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FE82FE-7465-AE46-88DF-34D347E8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FDE335-5F3F-99B4-B252-735282F8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343534"/>
            <a:ext cx="10130224" cy="854710"/>
          </a:xfrm>
        </p:spPr>
        <p:txBody>
          <a:bodyPr>
            <a:normAutofit/>
          </a:bodyPr>
          <a:lstStyle/>
          <a:p>
            <a:r>
              <a:rPr lang="en-US" dirty="0" err="1"/>
              <a:t>Mirëqenia</a:t>
            </a:r>
            <a:r>
              <a:rPr lang="en-US" dirty="0"/>
              <a:t> e </a:t>
            </a:r>
            <a:r>
              <a:rPr lang="en-US" dirty="0" err="1"/>
              <a:t>Kafshëve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401EB-4AD9-2373-6A3A-F32834F5A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117600"/>
            <a:ext cx="10130224" cy="464362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90000"/>
              </a:lnSpc>
              <a:buNone/>
            </a:pP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vitit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2026 -2027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priten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miratohen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90000"/>
              </a:lnSpc>
              <a:buFont typeface="+mj-lt"/>
              <a:buAutoNum type="arabicPeriod"/>
            </a:pP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“Për disa ndryshime dhe shtesa në Urdhrin Nr. 354, datë 21.12.2011 “</a:t>
            </a:r>
            <a:r>
              <a:rPr lang="sq-A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Për miratimin e rregullores “Mbi mbrojtjen e kafshëve gjatë transportit</a:t>
            </a: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90000"/>
              </a:lnSpc>
              <a:buFont typeface="+mj-lt"/>
              <a:buAutoNum type="arabicPeriod"/>
            </a:pP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“Për disa ndryshime dhe shtesa në Urdhrin Nr. 286, datë 21.9.2012 “</a:t>
            </a:r>
            <a:r>
              <a:rPr lang="sq-A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Mbi mbrojtjen e kafshëve të mbajtura për qëllime bujqësore</a:t>
            </a: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90000"/>
              </a:lnSpc>
              <a:buFont typeface="+mj-lt"/>
              <a:buAutoNum type="arabicPeriod"/>
            </a:pP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Për disa shtesa dhe ndryshime në Udhëzimin  Nr. 7, datë 17.7.2013 “</a:t>
            </a:r>
            <a:r>
              <a:rPr lang="sq-A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Për mbrojtjen e kafshëve gjatë therjes</a:t>
            </a: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90000"/>
              </a:lnSpc>
              <a:buFont typeface="+mj-lt"/>
              <a:buAutoNum type="arabicPeriod"/>
            </a:pP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Për disa shtesa dhe ndryshime në Urdhrin Nr 307, datë 4.7.2008 “</a:t>
            </a:r>
            <a:r>
              <a:rPr lang="sq-A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Mbi përcaktimin e standarteve minimale për mbrojtjen e pulave pjellëse</a:t>
            </a: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90000"/>
              </a:lnSpc>
              <a:buFont typeface="+mj-lt"/>
              <a:buAutoNum type="arabicPeriod"/>
            </a:pP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Për disa shtesa dhe ndryshime në Urdhrin Nr. 274, datë 18.6.2008 “</a:t>
            </a:r>
            <a:r>
              <a:rPr lang="sq-A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Mbi regjistrimin e stabilimenteve të pulave të prodhimit</a:t>
            </a: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90000"/>
              </a:lnSpc>
              <a:buFont typeface="+mj-lt"/>
              <a:buAutoNum type="arabicPeriod"/>
            </a:pP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Për disa shtesa dhe ndryshime në Urdhrin Nr. 367, datë 9.9.2021 “</a:t>
            </a:r>
            <a:r>
              <a:rPr lang="sq-A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Mbi rregullat minimale që zbatohen për mbrojtjen e pulave për prodhim mishi</a:t>
            </a: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90000"/>
              </a:lnSpc>
              <a:buFont typeface="+mj-lt"/>
              <a:buAutoNum type="arabicPeriod"/>
            </a:pP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Për disa shtesa dhe ndryshime në Urdhrin Nr. 329, datë 24.6.2014 “</a:t>
            </a:r>
            <a:r>
              <a:rPr lang="sq-A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Mbi normat minimale për mbrojtjen e viçave</a:t>
            </a: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lvl="0" indent="-514350" algn="just">
              <a:lnSpc>
                <a:spcPct val="90000"/>
              </a:lnSpc>
              <a:buFont typeface="+mj-lt"/>
              <a:buAutoNum type="arabicPeriod"/>
            </a:pP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Për disa shtesa dhe ndryshime në Urdhrin Nr. 222, datë 7.4.2015 “</a:t>
            </a:r>
            <a:r>
              <a:rPr lang="sq-AL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Për miratimin e rregullores mbi standartet minimale të mbrojtjes së derrave</a:t>
            </a:r>
            <a:r>
              <a:rPr lang="sq-A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3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EEDFCB-2A3D-724C-808B-F598214AF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1748" y="0"/>
            <a:ext cx="1900252" cy="6858000"/>
            <a:chOff x="10291748" y="0"/>
            <a:chExt cx="1900252" cy="6858000"/>
          </a:xfrm>
        </p:grpSpPr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E21EA309-B774-174A-8761-21F785ADE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5829" y="809310"/>
              <a:ext cx="536171" cy="1124839"/>
            </a:xfrm>
            <a:custGeom>
              <a:avLst/>
              <a:gdLst>
                <a:gd name="connsiteX0" fmla="*/ 536171 w 536171"/>
                <a:gd name="connsiteY0" fmla="*/ 0 h 1124839"/>
                <a:gd name="connsiteX1" fmla="*/ 536171 w 536171"/>
                <a:gd name="connsiteY1" fmla="*/ 1124839 h 1124839"/>
                <a:gd name="connsiteX2" fmla="*/ 451423 w 536171"/>
                <a:gd name="connsiteY2" fmla="*/ 1116295 h 1124839"/>
                <a:gd name="connsiteX3" fmla="*/ 0 w 536171"/>
                <a:gd name="connsiteY3" fmla="*/ 562419 h 1124839"/>
                <a:gd name="connsiteX4" fmla="*/ 451423 w 536171"/>
                <a:gd name="connsiteY4" fmla="*/ 8543 h 1124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171" h="1124839">
                  <a:moveTo>
                    <a:pt x="536171" y="0"/>
                  </a:moveTo>
                  <a:lnTo>
                    <a:pt x="536171" y="1124839"/>
                  </a:lnTo>
                  <a:lnTo>
                    <a:pt x="451423" y="1116295"/>
                  </a:lnTo>
                  <a:cubicBezTo>
                    <a:pt x="193797" y="1063577"/>
                    <a:pt x="0" y="835630"/>
                    <a:pt x="0" y="562419"/>
                  </a:cubicBezTo>
                  <a:cubicBezTo>
                    <a:pt x="0" y="289208"/>
                    <a:pt x="193797" y="61261"/>
                    <a:pt x="451423" y="8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BAFC7591-C9A8-C74C-AC5D-4D68233A0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91748" y="0"/>
              <a:ext cx="1130725" cy="565362"/>
            </a:xfrm>
            <a:custGeom>
              <a:avLst/>
              <a:gdLst>
                <a:gd name="connsiteX0" fmla="*/ 0 w 1130725"/>
                <a:gd name="connsiteY0" fmla="*/ 0 h 565362"/>
                <a:gd name="connsiteX1" fmla="*/ 25420 w 1130725"/>
                <a:gd name="connsiteY1" fmla="*/ 0 h 565362"/>
                <a:gd name="connsiteX2" fmla="*/ 36369 w 1130725"/>
                <a:gd name="connsiteY2" fmla="*/ 108609 h 565362"/>
                <a:gd name="connsiteX3" fmla="*/ 565363 w 1130725"/>
                <a:gd name="connsiteY3" fmla="*/ 539750 h 565362"/>
                <a:gd name="connsiteX4" fmla="*/ 1094356 w 1130725"/>
                <a:gd name="connsiteY4" fmla="*/ 108609 h 565362"/>
                <a:gd name="connsiteX5" fmla="*/ 1105305 w 1130725"/>
                <a:gd name="connsiteY5" fmla="*/ 0 h 565362"/>
                <a:gd name="connsiteX6" fmla="*/ 1130725 w 1130725"/>
                <a:gd name="connsiteY6" fmla="*/ 0 h 565362"/>
                <a:gd name="connsiteX7" fmla="*/ 565363 w 1130725"/>
                <a:gd name="connsiteY7" fmla="*/ 565362 h 565362"/>
                <a:gd name="connsiteX8" fmla="*/ 0 w 1130725"/>
                <a:gd name="connsiteY8" fmla="*/ 0 h 565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25" h="565362">
                  <a:moveTo>
                    <a:pt x="0" y="0"/>
                  </a:moveTo>
                  <a:lnTo>
                    <a:pt x="25420" y="0"/>
                  </a:lnTo>
                  <a:lnTo>
                    <a:pt x="36369" y="108609"/>
                  </a:lnTo>
                  <a:cubicBezTo>
                    <a:pt x="86718" y="354660"/>
                    <a:pt x="304425" y="539750"/>
                    <a:pt x="565363" y="539750"/>
                  </a:cubicBezTo>
                  <a:cubicBezTo>
                    <a:pt x="826300" y="539750"/>
                    <a:pt x="1044007" y="354660"/>
                    <a:pt x="1094356" y="108609"/>
                  </a:cubicBezTo>
                  <a:lnTo>
                    <a:pt x="1105305" y="0"/>
                  </a:lnTo>
                  <a:lnTo>
                    <a:pt x="1130725" y="0"/>
                  </a:lnTo>
                  <a:cubicBezTo>
                    <a:pt x="1130725" y="312241"/>
                    <a:pt x="877604" y="565362"/>
                    <a:pt x="565363" y="565362"/>
                  </a:cubicBezTo>
                  <a:cubicBezTo>
                    <a:pt x="253121" y="565362"/>
                    <a:pt x="0" y="31224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EF809621-1BDA-164A-AF8F-B4387D7F59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0"/>
              <a:ext cx="535422" cy="562344"/>
            </a:xfrm>
            <a:custGeom>
              <a:avLst/>
              <a:gdLst>
                <a:gd name="connsiteX0" fmla="*/ 0 w 535422"/>
                <a:gd name="connsiteY0" fmla="*/ 0 h 562344"/>
                <a:gd name="connsiteX1" fmla="*/ 25421 w 535422"/>
                <a:gd name="connsiteY1" fmla="*/ 0 h 562344"/>
                <a:gd name="connsiteX2" fmla="*/ 36370 w 535422"/>
                <a:gd name="connsiteY2" fmla="*/ 108609 h 562344"/>
                <a:gd name="connsiteX3" fmla="*/ 469781 w 535422"/>
                <a:gd name="connsiteY3" fmla="*/ 531316 h 562344"/>
                <a:gd name="connsiteX4" fmla="*/ 535422 w 535422"/>
                <a:gd name="connsiteY4" fmla="*/ 537108 h 562344"/>
                <a:gd name="connsiteX5" fmla="*/ 535422 w 535422"/>
                <a:gd name="connsiteY5" fmla="*/ 562344 h 562344"/>
                <a:gd name="connsiteX6" fmla="*/ 451424 w 535422"/>
                <a:gd name="connsiteY6" fmla="*/ 553876 h 562344"/>
                <a:gd name="connsiteX7" fmla="*/ 0 w 535422"/>
                <a:gd name="connsiteY7" fmla="*/ 0 h 56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422" h="562344">
                  <a:moveTo>
                    <a:pt x="0" y="0"/>
                  </a:moveTo>
                  <a:lnTo>
                    <a:pt x="25421" y="0"/>
                  </a:lnTo>
                  <a:lnTo>
                    <a:pt x="36370" y="108609"/>
                  </a:lnTo>
                  <a:cubicBezTo>
                    <a:pt x="80425" y="323904"/>
                    <a:pt x="252614" y="492525"/>
                    <a:pt x="469781" y="531316"/>
                  </a:cubicBezTo>
                  <a:lnTo>
                    <a:pt x="535422" y="537108"/>
                  </a:lnTo>
                  <a:lnTo>
                    <a:pt x="535422" y="562344"/>
                  </a:lnTo>
                  <a:lnTo>
                    <a:pt x="451424" y="553876"/>
                  </a:lnTo>
                  <a:cubicBezTo>
                    <a:pt x="193797" y="501158"/>
                    <a:pt x="0" y="273211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 27">
              <a:extLst>
                <a:ext uri="{FF2B5EF4-FFF2-40B4-BE49-F238E27FC236}">
                  <a16:creationId xmlns:a16="http://schemas.microsoft.com/office/drawing/2014/main" id="{1BB770FA-A215-4145-99DD-A80F35222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2181112"/>
              <a:ext cx="535422" cy="1124687"/>
            </a:xfrm>
            <a:custGeom>
              <a:avLst/>
              <a:gdLst>
                <a:gd name="connsiteX0" fmla="*/ 535422 w 535422"/>
                <a:gd name="connsiteY0" fmla="*/ 0 h 1124687"/>
                <a:gd name="connsiteX1" fmla="*/ 535422 w 535422"/>
                <a:gd name="connsiteY1" fmla="*/ 25186 h 1124687"/>
                <a:gd name="connsiteX2" fmla="*/ 456541 w 535422"/>
                <a:gd name="connsiteY2" fmla="*/ 33138 h 1124687"/>
                <a:gd name="connsiteX3" fmla="*/ 25399 w 535422"/>
                <a:gd name="connsiteY3" fmla="*/ 562130 h 1124687"/>
                <a:gd name="connsiteX4" fmla="*/ 456541 w 535422"/>
                <a:gd name="connsiteY4" fmla="*/ 1091123 h 1124687"/>
                <a:gd name="connsiteX5" fmla="*/ 535422 w 535422"/>
                <a:gd name="connsiteY5" fmla="*/ 1099075 h 1124687"/>
                <a:gd name="connsiteX6" fmla="*/ 535422 w 535422"/>
                <a:gd name="connsiteY6" fmla="*/ 1124687 h 1124687"/>
                <a:gd name="connsiteX7" fmla="*/ 451423 w 535422"/>
                <a:gd name="connsiteY7" fmla="*/ 1116219 h 1124687"/>
                <a:gd name="connsiteX8" fmla="*/ 0 w 535422"/>
                <a:gd name="connsiteY8" fmla="*/ 562343 h 1124687"/>
                <a:gd name="connsiteX9" fmla="*/ 451423 w 535422"/>
                <a:gd name="connsiteY9" fmla="*/ 8468 h 1124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7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7"/>
                    <a:pt x="25399" y="301194"/>
                    <a:pt x="25399" y="562130"/>
                  </a:cubicBezTo>
                  <a:cubicBezTo>
                    <a:pt x="25399" y="823067"/>
                    <a:pt x="210489" y="1040774"/>
                    <a:pt x="456541" y="1091123"/>
                  </a:cubicBezTo>
                  <a:lnTo>
                    <a:pt x="535422" y="1099075"/>
                  </a:lnTo>
                  <a:lnTo>
                    <a:pt x="535422" y="1124687"/>
                  </a:lnTo>
                  <a:lnTo>
                    <a:pt x="451423" y="1116219"/>
                  </a:lnTo>
                  <a:cubicBezTo>
                    <a:pt x="193797" y="1063501"/>
                    <a:pt x="0" y="835554"/>
                    <a:pt x="0" y="562343"/>
                  </a:cubicBezTo>
                  <a:cubicBezTo>
                    <a:pt x="0" y="289132"/>
                    <a:pt x="193797" y="61185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 29">
              <a:extLst>
                <a:ext uri="{FF2B5EF4-FFF2-40B4-BE49-F238E27FC236}">
                  <a16:creationId xmlns:a16="http://schemas.microsoft.com/office/drawing/2014/main" id="{219FDC8D-2EFE-F143-88AB-B53BDF84E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578" y="3552837"/>
              <a:ext cx="535422" cy="1124688"/>
            </a:xfrm>
            <a:custGeom>
              <a:avLst/>
              <a:gdLst>
                <a:gd name="connsiteX0" fmla="*/ 535422 w 535422"/>
                <a:gd name="connsiteY0" fmla="*/ 0 h 1124688"/>
                <a:gd name="connsiteX1" fmla="*/ 535422 w 535422"/>
                <a:gd name="connsiteY1" fmla="*/ 25186 h 1124688"/>
                <a:gd name="connsiteX2" fmla="*/ 456541 w 535422"/>
                <a:gd name="connsiteY2" fmla="*/ 33138 h 1124688"/>
                <a:gd name="connsiteX3" fmla="*/ 25399 w 535422"/>
                <a:gd name="connsiteY3" fmla="*/ 562131 h 1124688"/>
                <a:gd name="connsiteX4" fmla="*/ 456541 w 535422"/>
                <a:gd name="connsiteY4" fmla="*/ 1091124 h 1124688"/>
                <a:gd name="connsiteX5" fmla="*/ 535422 w 535422"/>
                <a:gd name="connsiteY5" fmla="*/ 1099076 h 1124688"/>
                <a:gd name="connsiteX6" fmla="*/ 535422 w 535422"/>
                <a:gd name="connsiteY6" fmla="*/ 1124688 h 1124688"/>
                <a:gd name="connsiteX7" fmla="*/ 451423 w 535422"/>
                <a:gd name="connsiteY7" fmla="*/ 1116220 h 1124688"/>
                <a:gd name="connsiteX8" fmla="*/ 0 w 535422"/>
                <a:gd name="connsiteY8" fmla="*/ 562344 h 1124688"/>
                <a:gd name="connsiteX9" fmla="*/ 451423 w 535422"/>
                <a:gd name="connsiteY9" fmla="*/ 8468 h 1124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422" h="1124688">
                  <a:moveTo>
                    <a:pt x="535422" y="0"/>
                  </a:moveTo>
                  <a:lnTo>
                    <a:pt x="535422" y="25186"/>
                  </a:lnTo>
                  <a:lnTo>
                    <a:pt x="456541" y="33138"/>
                  </a:lnTo>
                  <a:cubicBezTo>
                    <a:pt x="210489" y="83488"/>
                    <a:pt x="25399" y="301195"/>
                    <a:pt x="25399" y="562131"/>
                  </a:cubicBezTo>
                  <a:cubicBezTo>
                    <a:pt x="25399" y="823068"/>
                    <a:pt x="210489" y="1040775"/>
                    <a:pt x="456541" y="1091124"/>
                  </a:cubicBezTo>
                  <a:lnTo>
                    <a:pt x="535422" y="1099076"/>
                  </a:lnTo>
                  <a:lnTo>
                    <a:pt x="535422" y="1124688"/>
                  </a:lnTo>
                  <a:lnTo>
                    <a:pt x="451423" y="1116220"/>
                  </a:lnTo>
                  <a:cubicBezTo>
                    <a:pt x="193797" y="1063502"/>
                    <a:pt x="0" y="835555"/>
                    <a:pt x="0" y="562344"/>
                  </a:cubicBezTo>
                  <a:cubicBezTo>
                    <a:pt x="0" y="289133"/>
                    <a:pt x="193797" y="61186"/>
                    <a:pt x="451423" y="84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 30">
              <a:extLst>
                <a:ext uri="{FF2B5EF4-FFF2-40B4-BE49-F238E27FC236}">
                  <a16:creationId xmlns:a16="http://schemas.microsoft.com/office/drawing/2014/main" id="{EB93DBCE-E7A6-BE4D-8D07-3D07913D9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56642" y="6295916"/>
              <a:ext cx="535358" cy="562084"/>
            </a:xfrm>
            <a:custGeom>
              <a:avLst/>
              <a:gdLst>
                <a:gd name="connsiteX0" fmla="*/ 535358 w 535358"/>
                <a:gd name="connsiteY0" fmla="*/ 0 h 562084"/>
                <a:gd name="connsiteX1" fmla="*/ 535358 w 535358"/>
                <a:gd name="connsiteY1" fmla="*/ 25186 h 562084"/>
                <a:gd name="connsiteX2" fmla="*/ 469717 w 535358"/>
                <a:gd name="connsiteY2" fmla="*/ 30978 h 562084"/>
                <a:gd name="connsiteX3" fmla="*/ 36306 w 535358"/>
                <a:gd name="connsiteY3" fmla="*/ 453686 h 562084"/>
                <a:gd name="connsiteX4" fmla="*/ 25378 w 535358"/>
                <a:gd name="connsiteY4" fmla="*/ 562084 h 562084"/>
                <a:gd name="connsiteX5" fmla="*/ 0 w 535358"/>
                <a:gd name="connsiteY5" fmla="*/ 562084 h 562084"/>
                <a:gd name="connsiteX6" fmla="*/ 11423 w 535358"/>
                <a:gd name="connsiteY6" fmla="*/ 448780 h 562084"/>
                <a:gd name="connsiteX7" fmla="*/ 465221 w 535358"/>
                <a:gd name="connsiteY7" fmla="*/ 6189 h 5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5358" h="562084">
                  <a:moveTo>
                    <a:pt x="535358" y="0"/>
                  </a:moveTo>
                  <a:lnTo>
                    <a:pt x="535358" y="25186"/>
                  </a:lnTo>
                  <a:lnTo>
                    <a:pt x="469717" y="30978"/>
                  </a:lnTo>
                  <a:cubicBezTo>
                    <a:pt x="252550" y="69769"/>
                    <a:pt x="80361" y="238391"/>
                    <a:pt x="36306" y="453686"/>
                  </a:cubicBezTo>
                  <a:lnTo>
                    <a:pt x="25378" y="562084"/>
                  </a:lnTo>
                  <a:lnTo>
                    <a:pt x="0" y="562084"/>
                  </a:lnTo>
                  <a:lnTo>
                    <a:pt x="11423" y="448780"/>
                  </a:lnTo>
                  <a:cubicBezTo>
                    <a:pt x="57551" y="223357"/>
                    <a:pt x="237840" y="46805"/>
                    <a:pt x="465221" y="61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393749-7AE6-1341-8D2D-3F0369850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5150" y="6087110"/>
            <a:ext cx="110583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5686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29A1C6BE-C701-5890-A0B8-E8AB6E95A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94" y="178816"/>
            <a:ext cx="10462514" cy="7721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Mbrojtja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gjatë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transportit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0" name="Picture 1" descr=" ">
            <a:extLst>
              <a:ext uri="{FF2B5EF4-FFF2-40B4-BE49-F238E27FC236}">
                <a16:creationId xmlns:a16="http://schemas.microsoft.com/office/drawing/2014/main" id="{DE520C06-E985-5A43-21D3-B6C39F169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7" y="1009923"/>
            <a:ext cx="28289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C:\Users\User\Desktop\merriman-transport-livestock-haulage-4.jpg">
            <a:extLst>
              <a:ext uri="{FF2B5EF4-FFF2-40B4-BE49-F238E27FC236}">
                <a16:creationId xmlns:a16="http://schemas.microsoft.com/office/drawing/2014/main" id="{43E769AC-ADFC-5C3B-70B4-A5FD9B2A9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780" y="3673142"/>
            <a:ext cx="2340038" cy="2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3" descr="C:\Users\User\Desktop\Images_OurInspections_Transport_Turkey_Nov_2012_k-H1110018.jpg">
            <a:extLst>
              <a:ext uri="{FF2B5EF4-FFF2-40B4-BE49-F238E27FC236}">
                <a16:creationId xmlns:a16="http://schemas.microsoft.com/office/drawing/2014/main" id="{A6AA89C4-CAE4-1D59-9C4B-0841B1428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63" y="3616095"/>
            <a:ext cx="2879713" cy="218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B04E5A-1D10-A8E2-81CA-F95CE0E65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577" y="757422"/>
            <a:ext cx="2965608" cy="1977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518AC-CB5D-B05E-10E2-EAD9725BFA6E}"/>
              </a:ext>
            </a:extLst>
          </p:cNvPr>
          <p:cNvSpPr txBox="1"/>
          <p:nvPr/>
        </p:nvSpPr>
        <p:spPr>
          <a:xfrm>
            <a:off x="122096" y="1581910"/>
            <a:ext cx="40741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Përgatitja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Ngarkimi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Udhëtimi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Tranzit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Pikat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Kufitar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Arritja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Shkarkimi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56F5E-17FA-0C33-8458-EEE669DE1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733AB-3726-683F-5FFC-946466E2F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1" y="770890"/>
            <a:ext cx="4133560" cy="12689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err="1"/>
              <a:t>MIRËQENIA</a:t>
            </a:r>
            <a:r>
              <a:rPr lang="en-US" sz="3100"/>
              <a:t> </a:t>
            </a:r>
            <a:r>
              <a:rPr lang="en-US" sz="3100" err="1"/>
              <a:t>GJATË</a:t>
            </a:r>
            <a:r>
              <a:rPr lang="en-US" sz="3100"/>
              <a:t> </a:t>
            </a:r>
            <a:r>
              <a:rPr lang="en-US" sz="3100" err="1"/>
              <a:t>TRANSPORTIT</a:t>
            </a:r>
            <a:endParaRPr lang="en-US" sz="3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A5EA7-0043-564C-F34E-681B61C49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1" y="2160016"/>
            <a:ext cx="4133560" cy="3601212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Planifikim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udhëtimit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Dendësi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kontrolluar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kafshëve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Automjete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certifikuara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Ujë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ventilim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mjaftueshëm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Kohëzgjatje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kufizuar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transportit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57927-0529-3596-4595-B23871F7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094" b="-1"/>
          <a:stretch>
            <a:fillRect/>
          </a:stretch>
        </p:blipFill>
        <p:spPr>
          <a:xfrm>
            <a:off x="5263860" y="681645"/>
            <a:ext cx="6273249" cy="548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2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68C74-A461-8A39-225B-7919B605E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190501"/>
            <a:ext cx="9630410" cy="68732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PROBLEMET</a:t>
            </a:r>
            <a:r>
              <a:rPr lang="en-US" dirty="0"/>
              <a:t> </a:t>
            </a:r>
            <a:r>
              <a:rPr lang="en-US" dirty="0" err="1"/>
              <a:t>GJATË</a:t>
            </a:r>
            <a:r>
              <a:rPr lang="en-US" dirty="0"/>
              <a:t> </a:t>
            </a:r>
            <a:r>
              <a:rPr lang="en-US" dirty="0" err="1"/>
              <a:t>TRANSPORTIT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3CA61-71B2-E554-2603-9A06E7B53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150" y="1243584"/>
            <a:ext cx="7335835" cy="4517644"/>
          </a:xfrm>
        </p:spPr>
        <p:txBody>
          <a:bodyPr/>
          <a:lstStyle/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lartë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për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kafshët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Dëmtime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fizike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Mbingarkesë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automjete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Mungesë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kontrolli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raste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1EA06-6F44-42F7-9388-3153BA628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674" y="3627049"/>
            <a:ext cx="3420568" cy="2336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F4397E-F675-9654-E2F4-0D65AFBCE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985" y="1084331"/>
            <a:ext cx="3359946" cy="233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25017"/>
      </p:ext>
    </p:extLst>
  </p:cSld>
  <p:clrMapOvr>
    <a:masterClrMapping/>
  </p:clrMapOvr>
</p:sld>
</file>

<file path=ppt/theme/theme1.xml><?xml version="1.0" encoding="utf-8"?>
<a:theme xmlns:a="http://schemas.openxmlformats.org/drawingml/2006/main" name="PunchcardVTI">
  <a:themeElements>
    <a:clrScheme name="Punchcard">
      <a:dk1>
        <a:srgbClr val="000000"/>
      </a:dk1>
      <a:lt1>
        <a:srgbClr val="FFFFFF"/>
      </a:lt1>
      <a:dk2>
        <a:srgbClr val="00224B"/>
      </a:dk2>
      <a:lt2>
        <a:srgbClr val="EFF0EF"/>
      </a:lt2>
      <a:accent1>
        <a:srgbClr val="00B2F3"/>
      </a:accent1>
      <a:accent2>
        <a:srgbClr val="0471CC"/>
      </a:accent2>
      <a:accent3>
        <a:srgbClr val="14BBA9"/>
      </a:accent3>
      <a:accent4>
        <a:srgbClr val="8BB93B"/>
      </a:accent4>
      <a:accent5>
        <a:srgbClr val="EC970C"/>
      </a:accent5>
      <a:accent6>
        <a:srgbClr val="F55822"/>
      </a:accent6>
      <a:hlink>
        <a:srgbClr val="008EE6"/>
      </a:hlink>
      <a:folHlink>
        <a:srgbClr val="808C8E"/>
      </a:folHlink>
    </a:clrScheme>
    <a:fontScheme name="Punchcard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unchcardVTI" id="{C7262591-AF98-8F48-B56D-6342D2439B1A}" vid="{261D9F73-974A-B14E-9EAF-4871CCA60B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6cf46c2e-64e9-484b-aa4e-3ffc4469b01c}" enabled="1" method="Privileged" siteId="{f5d8b812-606a-42ba-8cf9-3371cfe29c7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1438</Words>
  <Application>Microsoft Office PowerPoint</Application>
  <PresentationFormat>Widescreen</PresentationFormat>
  <Paragraphs>157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</vt:lpstr>
      <vt:lpstr>Arial</vt:lpstr>
      <vt:lpstr>Neue Haas Grotesk Text Pro</vt:lpstr>
      <vt:lpstr>Times New Roman</vt:lpstr>
      <vt:lpstr>Wingdings</vt:lpstr>
      <vt:lpstr>PunchcardVTI</vt:lpstr>
      <vt:lpstr>Mirëqenia e Kafshëve</vt:lpstr>
      <vt:lpstr>Mirëqenia e Kafshëve</vt:lpstr>
      <vt:lpstr>Mirëqenia e Kafshëve</vt:lpstr>
      <vt:lpstr>Mirëqenia e Kafshëve</vt:lpstr>
      <vt:lpstr>Mirëqenia e Kafshëve</vt:lpstr>
      <vt:lpstr>Mirëqenia e Kafshëve</vt:lpstr>
      <vt:lpstr>Mbrojtja e kafshëve gjatë transportit</vt:lpstr>
      <vt:lpstr>MIRËQENIA GJATË TRANSPORTIT</vt:lpstr>
      <vt:lpstr>PROBLEMET GJATË TRANSPORTIT </vt:lpstr>
      <vt:lpstr>Mbrojtja e kafshëve gjatë transportit</vt:lpstr>
      <vt:lpstr>Mbrojtja e kafshëve gjatë transportit</vt:lpstr>
      <vt:lpstr>KONCEPTI I MIRËQENIES SË KAFSHËVE </vt:lpstr>
      <vt:lpstr>RËNDËSIA E MIRËQENIES </vt:lpstr>
      <vt:lpstr>MIRËQENIA NË FERMË </vt:lpstr>
      <vt:lpstr>Biosiguria në fermë</vt:lpstr>
      <vt:lpstr>Mirëqenia e Kafshëve gjatë Therjes</vt:lpstr>
      <vt:lpstr>Mirëqenia e Kafshëve gjatë Therjes</vt:lpstr>
      <vt:lpstr>Mirëqenia e Kafshëve gjatë Therjes</vt:lpstr>
      <vt:lpstr>Mirëqenia e Kafshëve gjatë Therjes</vt:lpstr>
      <vt:lpstr>ROLI I VETERINARIT ZYRTAR </vt:lpstr>
      <vt:lpstr>SHQIPËRIA DHE BE</vt:lpstr>
      <vt:lpstr>Hapat që po ndërmarrim</vt:lpstr>
    </vt:vector>
  </TitlesOfParts>
  <Company>AKSHI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username</dc:creator>
  <cp:lastModifiedBy>praktikaema@gmail.com</cp:lastModifiedBy>
  <cp:revision>26</cp:revision>
  <dcterms:created xsi:type="dcterms:W3CDTF">2026-04-24T09:50:29Z</dcterms:created>
  <dcterms:modified xsi:type="dcterms:W3CDTF">2026-05-11T11:53:54Z</dcterms:modified>
</cp:coreProperties>
</file>