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26" r:id="rId2"/>
  </p:sldMasterIdLst>
  <p:notesMasterIdLst>
    <p:notesMasterId r:id="rId27"/>
  </p:notesMasterIdLst>
  <p:sldIdLst>
    <p:sldId id="256" r:id="rId3"/>
    <p:sldId id="259" r:id="rId4"/>
    <p:sldId id="257" r:id="rId5"/>
    <p:sldId id="277" r:id="rId6"/>
    <p:sldId id="278" r:id="rId7"/>
    <p:sldId id="258" r:id="rId8"/>
    <p:sldId id="260" r:id="rId9"/>
    <p:sldId id="275" r:id="rId10"/>
    <p:sldId id="327" r:id="rId11"/>
    <p:sldId id="272" r:id="rId12"/>
    <p:sldId id="273" r:id="rId13"/>
    <p:sldId id="274" r:id="rId14"/>
    <p:sldId id="284" r:id="rId15"/>
    <p:sldId id="328" r:id="rId16"/>
    <p:sldId id="329" r:id="rId17"/>
    <p:sldId id="330" r:id="rId18"/>
    <p:sldId id="378" r:id="rId19"/>
    <p:sldId id="285" r:id="rId20"/>
    <p:sldId id="286" r:id="rId21"/>
    <p:sldId id="287" r:id="rId22"/>
    <p:sldId id="288" r:id="rId23"/>
    <p:sldId id="289" r:id="rId24"/>
    <p:sldId id="29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71CDD-04C2-4EE7-A6EC-9C0649AD1157}" v="7" dt="2026-04-27T12:15:15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BA790B-09F9-48D4-938F-E48A24FDCF8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F4DDDF-6BA3-4DE6-82B5-075762F92AAA}">
      <dgm:prSet/>
      <dgm:spPr/>
      <dgm:t>
        <a:bodyPr/>
        <a:lstStyle/>
        <a:p>
          <a:r>
            <a:rPr lang="en-US" dirty="0"/>
            <a:t>📅 </a:t>
          </a:r>
          <a:r>
            <a:rPr lang="en-US" dirty="0" err="1"/>
            <a:t>Miratuar</a:t>
          </a:r>
          <a:r>
            <a:rPr lang="en-US" dirty="0"/>
            <a:t>: 26 </a:t>
          </a:r>
          <a:r>
            <a:rPr lang="en-US" dirty="0" err="1"/>
            <a:t>qershor</a:t>
          </a:r>
          <a:r>
            <a:rPr lang="en-US" dirty="0"/>
            <a:t> 2025 me Nr.41/2025;</a:t>
          </a:r>
        </a:p>
        <a:p>
          <a:br>
            <a:rPr lang="en-US" dirty="0"/>
          </a:br>
          <a:r>
            <a:rPr lang="en-US" dirty="0"/>
            <a:t>📅 </a:t>
          </a:r>
          <a:r>
            <a:rPr lang="en-US" dirty="0" err="1"/>
            <a:t>Hyrja</a:t>
          </a:r>
          <a:r>
            <a:rPr lang="en-US" dirty="0"/>
            <a:t> </a:t>
          </a:r>
          <a:r>
            <a:rPr lang="en-US" dirty="0" err="1"/>
            <a:t>në</a:t>
          </a:r>
          <a:r>
            <a:rPr lang="en-US" dirty="0"/>
            <a:t> </a:t>
          </a:r>
          <a:r>
            <a:rPr lang="en-US" dirty="0" err="1"/>
            <a:t>fuqi</a:t>
          </a:r>
          <a:r>
            <a:rPr lang="en-US" dirty="0"/>
            <a:t>: pas 2 </a:t>
          </a:r>
          <a:r>
            <a:rPr lang="en-US" dirty="0" err="1"/>
            <a:t>vitesh</a:t>
          </a:r>
          <a:r>
            <a:rPr lang="en-US" dirty="0"/>
            <a:t> (2027);</a:t>
          </a:r>
        </a:p>
      </dgm:t>
    </dgm:pt>
    <dgm:pt modelId="{AEBD7240-D074-4353-A525-70958F9B95E2}" type="parTrans" cxnId="{3DD4729D-FE58-4610-B42B-D458BEEC9E6B}">
      <dgm:prSet/>
      <dgm:spPr/>
      <dgm:t>
        <a:bodyPr/>
        <a:lstStyle/>
        <a:p>
          <a:endParaRPr lang="en-US"/>
        </a:p>
      </dgm:t>
    </dgm:pt>
    <dgm:pt modelId="{E8591E47-B2C8-4E13-91BF-F23D067B29A8}" type="sibTrans" cxnId="{3DD4729D-FE58-4610-B42B-D458BEEC9E6B}">
      <dgm:prSet/>
      <dgm:spPr/>
      <dgm:t>
        <a:bodyPr/>
        <a:lstStyle/>
        <a:p>
          <a:endParaRPr lang="en-US"/>
        </a:p>
      </dgm:t>
    </dgm:pt>
    <dgm:pt modelId="{6EFB4CAD-CF25-4458-8525-E31BA5632D3B}">
      <dgm:prSet/>
      <dgm:spPr/>
      <dgm:t>
        <a:bodyPr/>
        <a:lstStyle/>
        <a:p>
          <a:r>
            <a:rPr lang="en-US" dirty="0"/>
            <a:t>➡️ </a:t>
          </a:r>
          <a:r>
            <a:rPr lang="en-US" dirty="0" err="1"/>
            <a:t>Reformë</a:t>
          </a:r>
          <a:r>
            <a:rPr lang="en-US" dirty="0"/>
            <a:t> </a:t>
          </a:r>
          <a:r>
            <a:rPr lang="en-US" dirty="0" err="1"/>
            <a:t>madhore</a:t>
          </a:r>
          <a:r>
            <a:rPr lang="en-US" dirty="0"/>
            <a:t> </a:t>
          </a:r>
          <a:r>
            <a:rPr lang="en-US" dirty="0" err="1"/>
            <a:t>në</a:t>
          </a:r>
          <a:r>
            <a:rPr lang="en-US" dirty="0"/>
            <a:t> </a:t>
          </a:r>
          <a:r>
            <a:rPr lang="en-US" dirty="0" err="1"/>
            <a:t>sistemin</a:t>
          </a:r>
          <a:r>
            <a:rPr lang="en-US" dirty="0"/>
            <a:t> </a:t>
          </a:r>
          <a:r>
            <a:rPr lang="en-US" dirty="0" err="1"/>
            <a:t>veterinar</a:t>
          </a:r>
          <a:r>
            <a:rPr lang="en-US" dirty="0"/>
            <a:t>;</a:t>
          </a:r>
        </a:p>
        <a:p>
          <a:br>
            <a:rPr lang="en-US" dirty="0"/>
          </a:br>
          <a:r>
            <a:rPr lang="en-US" dirty="0"/>
            <a:t>➡️ </a:t>
          </a:r>
          <a:r>
            <a:rPr lang="en-US" dirty="0" err="1"/>
            <a:t>Përafrim</a:t>
          </a:r>
          <a:r>
            <a:rPr lang="en-US" dirty="0"/>
            <a:t> me </a:t>
          </a:r>
          <a:r>
            <a:rPr lang="en-US" dirty="0" err="1"/>
            <a:t>standardet</a:t>
          </a:r>
          <a:r>
            <a:rPr lang="en-US" dirty="0"/>
            <a:t> e BE-</a:t>
          </a:r>
          <a:r>
            <a:rPr lang="en-US" dirty="0" err="1"/>
            <a:t>së</a:t>
          </a:r>
          <a:r>
            <a:rPr lang="en-US" dirty="0"/>
            <a:t>;</a:t>
          </a:r>
        </a:p>
      </dgm:t>
    </dgm:pt>
    <dgm:pt modelId="{A37840F7-182E-4EB7-AFD0-E983A4E454A8}" type="parTrans" cxnId="{21C99273-CD1F-43A6-B876-8965BF0DE337}">
      <dgm:prSet/>
      <dgm:spPr/>
      <dgm:t>
        <a:bodyPr/>
        <a:lstStyle/>
        <a:p>
          <a:endParaRPr lang="en-US"/>
        </a:p>
      </dgm:t>
    </dgm:pt>
    <dgm:pt modelId="{7641EBE8-E965-4FDC-8175-CB73C634D209}" type="sibTrans" cxnId="{21C99273-CD1F-43A6-B876-8965BF0DE337}">
      <dgm:prSet/>
      <dgm:spPr/>
      <dgm:t>
        <a:bodyPr/>
        <a:lstStyle/>
        <a:p>
          <a:endParaRPr lang="en-US"/>
        </a:p>
      </dgm:t>
    </dgm:pt>
    <dgm:pt modelId="{45015CA7-F661-417F-BA52-A734BE9380B9}">
      <dgm:prSet/>
      <dgm:spPr/>
      <dgm:t>
        <a:bodyPr/>
        <a:lstStyle/>
        <a:p>
          <a:r>
            <a:rPr lang="en-US" dirty="0"/>
            <a:t>➡️ </a:t>
          </a:r>
          <a:r>
            <a:rPr lang="en-US" dirty="0" err="1"/>
            <a:t>Në</a:t>
          </a:r>
          <a:r>
            <a:rPr lang="en-US" dirty="0"/>
            <a:t> </a:t>
          </a:r>
          <a:r>
            <a:rPr lang="en-US" dirty="0" err="1"/>
            <a:t>përputhje</a:t>
          </a:r>
          <a:r>
            <a:rPr lang="en-US" dirty="0"/>
            <a:t> me </a:t>
          </a:r>
          <a:r>
            <a:rPr lang="en-US" dirty="0" err="1"/>
            <a:t>Rregulloren</a:t>
          </a:r>
          <a:r>
            <a:rPr lang="en-US" dirty="0"/>
            <a:t> (BE) 2016/429</a:t>
          </a:r>
        </a:p>
      </dgm:t>
    </dgm:pt>
    <dgm:pt modelId="{D5E7038A-7314-4019-ABEE-E179B8F590B4}" type="parTrans" cxnId="{5929E20A-4512-4AB4-B189-7BE20B54E5A5}">
      <dgm:prSet/>
      <dgm:spPr/>
      <dgm:t>
        <a:bodyPr/>
        <a:lstStyle/>
        <a:p>
          <a:endParaRPr lang="en-US"/>
        </a:p>
      </dgm:t>
    </dgm:pt>
    <dgm:pt modelId="{0B00359B-82F7-4104-873E-980FFA3BD2BC}" type="sibTrans" cxnId="{5929E20A-4512-4AB4-B189-7BE20B54E5A5}">
      <dgm:prSet/>
      <dgm:spPr/>
      <dgm:t>
        <a:bodyPr/>
        <a:lstStyle/>
        <a:p>
          <a:endParaRPr lang="en-US"/>
        </a:p>
      </dgm:t>
    </dgm:pt>
    <dgm:pt modelId="{BF2B77C1-EA9D-462D-BFFF-C3CEE356482D}">
      <dgm:prSet/>
      <dgm:spPr/>
      <dgm:t>
        <a:bodyPr/>
        <a:lstStyle/>
        <a:p>
          <a:r>
            <a:rPr lang="en-US" dirty="0"/>
            <a:t>➡️ </a:t>
          </a:r>
          <a:r>
            <a:rPr lang="en-US" dirty="0" err="1"/>
            <a:t>Reflekton</a:t>
          </a:r>
          <a:r>
            <a:rPr lang="en-US" dirty="0"/>
            <a:t> </a:t>
          </a:r>
          <a:r>
            <a:rPr lang="en-US" dirty="0" err="1"/>
            <a:t>standardet</a:t>
          </a:r>
          <a:r>
            <a:rPr lang="en-US" dirty="0"/>
            <a:t> </a:t>
          </a:r>
          <a:r>
            <a:rPr lang="en-US" dirty="0" err="1"/>
            <a:t>më</a:t>
          </a:r>
          <a:r>
            <a:rPr lang="en-US" dirty="0"/>
            <a:t> </a:t>
          </a:r>
          <a:r>
            <a:rPr lang="en-US" dirty="0" err="1"/>
            <a:t>të</a:t>
          </a:r>
          <a:r>
            <a:rPr lang="en-US" dirty="0"/>
            <a:t> </a:t>
          </a:r>
          <a:r>
            <a:rPr lang="en-US" dirty="0" err="1"/>
            <a:t>avancuara</a:t>
          </a:r>
          <a:r>
            <a:rPr lang="en-US" dirty="0"/>
            <a:t> </a:t>
          </a:r>
          <a:r>
            <a:rPr lang="en-US" dirty="0" err="1"/>
            <a:t>evropiane</a:t>
          </a:r>
          <a:r>
            <a:rPr lang="en-US" dirty="0"/>
            <a:t> </a:t>
          </a:r>
          <a:r>
            <a:rPr lang="en-US" dirty="0" err="1"/>
            <a:t>dhe</a:t>
          </a:r>
          <a:r>
            <a:rPr lang="en-US" dirty="0"/>
            <a:t> duke </a:t>
          </a:r>
          <a:r>
            <a:rPr lang="en-US" dirty="0" err="1"/>
            <a:t>vendosur</a:t>
          </a:r>
          <a:r>
            <a:rPr lang="en-US" dirty="0"/>
            <a:t> </a:t>
          </a:r>
          <a:r>
            <a:rPr lang="en-US" dirty="0" err="1"/>
            <a:t>bazat</a:t>
          </a:r>
          <a:r>
            <a:rPr lang="en-US" dirty="0"/>
            <a:t> </a:t>
          </a:r>
          <a:r>
            <a:rPr lang="en-US" dirty="0" err="1"/>
            <a:t>për</a:t>
          </a:r>
          <a:r>
            <a:rPr lang="en-US" dirty="0"/>
            <a:t> </a:t>
          </a:r>
          <a:r>
            <a:rPr lang="en-US" dirty="0" err="1"/>
            <a:t>një</a:t>
          </a:r>
          <a:r>
            <a:rPr lang="en-US" dirty="0"/>
            <a:t> </a:t>
          </a:r>
          <a:r>
            <a:rPr lang="en-US" dirty="0" err="1"/>
            <a:t>sistem</a:t>
          </a:r>
          <a:r>
            <a:rPr lang="en-US" dirty="0"/>
            <a:t> </a:t>
          </a:r>
          <a:r>
            <a:rPr lang="en-US" dirty="0" err="1"/>
            <a:t>të</a:t>
          </a:r>
          <a:r>
            <a:rPr lang="en-US" dirty="0"/>
            <a:t> </a:t>
          </a:r>
          <a:r>
            <a:rPr lang="en-US" dirty="0" err="1"/>
            <a:t>harmonizuar</a:t>
          </a:r>
          <a:r>
            <a:rPr lang="en-US" dirty="0"/>
            <a:t> me </a:t>
          </a:r>
          <a:r>
            <a:rPr lang="en-US" dirty="0" err="1"/>
            <a:t>praktikat</a:t>
          </a:r>
          <a:r>
            <a:rPr lang="en-US" dirty="0"/>
            <a:t> </a:t>
          </a:r>
          <a:r>
            <a:rPr lang="en-US" dirty="0" err="1"/>
            <a:t>dhe</a:t>
          </a:r>
          <a:r>
            <a:rPr lang="en-US" dirty="0"/>
            <a:t> </a:t>
          </a:r>
          <a:r>
            <a:rPr lang="en-US" dirty="0" err="1"/>
            <a:t>kërkesat</a:t>
          </a:r>
          <a:r>
            <a:rPr lang="en-US" dirty="0"/>
            <a:t> e </a:t>
          </a:r>
          <a:r>
            <a:rPr lang="en-US" dirty="0" err="1"/>
            <a:t>Bashkimit</a:t>
          </a:r>
          <a:r>
            <a:rPr lang="en-US" dirty="0"/>
            <a:t> </a:t>
          </a:r>
          <a:r>
            <a:rPr lang="en-US" dirty="0" err="1"/>
            <a:t>Evropian</a:t>
          </a:r>
          <a:r>
            <a:rPr lang="en-US" dirty="0"/>
            <a:t>.</a:t>
          </a:r>
        </a:p>
      </dgm:t>
    </dgm:pt>
    <dgm:pt modelId="{8075DD81-C36E-488E-BEE4-9D03C7012334}" type="parTrans" cxnId="{799922A9-F40B-428A-B15F-8EB24AFAC90F}">
      <dgm:prSet/>
      <dgm:spPr/>
      <dgm:t>
        <a:bodyPr/>
        <a:lstStyle/>
        <a:p>
          <a:endParaRPr lang="en-US"/>
        </a:p>
      </dgm:t>
    </dgm:pt>
    <dgm:pt modelId="{D80FD14D-43A9-4CDD-9A8A-69CC82156E6B}" type="sibTrans" cxnId="{799922A9-F40B-428A-B15F-8EB24AFAC90F}">
      <dgm:prSet/>
      <dgm:spPr/>
      <dgm:t>
        <a:bodyPr/>
        <a:lstStyle/>
        <a:p>
          <a:endParaRPr lang="en-US"/>
        </a:p>
      </dgm:t>
    </dgm:pt>
    <dgm:pt modelId="{EC1F66BD-BD3D-4106-A1E6-4238B19EC5BF}" type="pres">
      <dgm:prSet presAssocID="{75BA790B-09F9-48D4-938F-E48A24FDCF81}" presName="CompostProcess" presStyleCnt="0">
        <dgm:presLayoutVars>
          <dgm:dir/>
          <dgm:resizeHandles val="exact"/>
        </dgm:presLayoutVars>
      </dgm:prSet>
      <dgm:spPr/>
    </dgm:pt>
    <dgm:pt modelId="{4423081E-E143-4824-B0CD-0B375F291739}" type="pres">
      <dgm:prSet presAssocID="{75BA790B-09F9-48D4-938F-E48A24FDCF81}" presName="arrow" presStyleLbl="bgShp" presStyleIdx="0" presStyleCnt="1"/>
      <dgm:spPr/>
    </dgm:pt>
    <dgm:pt modelId="{7BEED12C-28C2-4B23-8452-8DD440972CB8}" type="pres">
      <dgm:prSet presAssocID="{75BA790B-09F9-48D4-938F-E48A24FDCF81}" presName="linearProcess" presStyleCnt="0"/>
      <dgm:spPr/>
    </dgm:pt>
    <dgm:pt modelId="{A511A083-3793-4BB5-B4D3-5F66FCAE1638}" type="pres">
      <dgm:prSet presAssocID="{1CF4DDDF-6BA3-4DE6-82B5-075762F92AAA}" presName="textNode" presStyleLbl="node1" presStyleIdx="0" presStyleCnt="4">
        <dgm:presLayoutVars>
          <dgm:bulletEnabled val="1"/>
        </dgm:presLayoutVars>
      </dgm:prSet>
      <dgm:spPr/>
    </dgm:pt>
    <dgm:pt modelId="{AF954ACA-0B5F-496A-989B-9600771D3355}" type="pres">
      <dgm:prSet presAssocID="{E8591E47-B2C8-4E13-91BF-F23D067B29A8}" presName="sibTrans" presStyleCnt="0"/>
      <dgm:spPr/>
    </dgm:pt>
    <dgm:pt modelId="{0ACFBC82-0119-480E-B366-BD1CED7332A7}" type="pres">
      <dgm:prSet presAssocID="{6EFB4CAD-CF25-4458-8525-E31BA5632D3B}" presName="textNode" presStyleLbl="node1" presStyleIdx="1" presStyleCnt="4">
        <dgm:presLayoutVars>
          <dgm:bulletEnabled val="1"/>
        </dgm:presLayoutVars>
      </dgm:prSet>
      <dgm:spPr/>
    </dgm:pt>
    <dgm:pt modelId="{379B39A4-F5DB-4AEE-A8A3-A3ED4EF3C952}" type="pres">
      <dgm:prSet presAssocID="{7641EBE8-E965-4FDC-8175-CB73C634D209}" presName="sibTrans" presStyleCnt="0"/>
      <dgm:spPr/>
    </dgm:pt>
    <dgm:pt modelId="{F8ADC87A-8AFF-42A8-8F90-4346E164EB01}" type="pres">
      <dgm:prSet presAssocID="{45015CA7-F661-417F-BA52-A734BE9380B9}" presName="textNode" presStyleLbl="node1" presStyleIdx="2" presStyleCnt="4">
        <dgm:presLayoutVars>
          <dgm:bulletEnabled val="1"/>
        </dgm:presLayoutVars>
      </dgm:prSet>
      <dgm:spPr/>
    </dgm:pt>
    <dgm:pt modelId="{9358AF79-8C9C-4621-A969-97B849319626}" type="pres">
      <dgm:prSet presAssocID="{0B00359B-82F7-4104-873E-980FFA3BD2BC}" presName="sibTrans" presStyleCnt="0"/>
      <dgm:spPr/>
    </dgm:pt>
    <dgm:pt modelId="{56B50221-6025-439D-AD76-7AC1D950E9BE}" type="pres">
      <dgm:prSet presAssocID="{BF2B77C1-EA9D-462D-BFFF-C3CEE356482D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13CF2F0A-245F-42EC-9FB0-9E77FF6A6C41}" type="presOf" srcId="{1CF4DDDF-6BA3-4DE6-82B5-075762F92AAA}" destId="{A511A083-3793-4BB5-B4D3-5F66FCAE1638}" srcOrd="0" destOrd="0" presId="urn:microsoft.com/office/officeart/2005/8/layout/hProcess9"/>
    <dgm:cxn modelId="{5929E20A-4512-4AB4-B189-7BE20B54E5A5}" srcId="{75BA790B-09F9-48D4-938F-E48A24FDCF81}" destId="{45015CA7-F661-417F-BA52-A734BE9380B9}" srcOrd="2" destOrd="0" parTransId="{D5E7038A-7314-4019-ABEE-E179B8F590B4}" sibTransId="{0B00359B-82F7-4104-873E-980FFA3BD2BC}"/>
    <dgm:cxn modelId="{2040DF13-9747-436B-ADCB-E2C58212C402}" type="presOf" srcId="{BF2B77C1-EA9D-462D-BFFF-C3CEE356482D}" destId="{56B50221-6025-439D-AD76-7AC1D950E9BE}" srcOrd="0" destOrd="0" presId="urn:microsoft.com/office/officeart/2005/8/layout/hProcess9"/>
    <dgm:cxn modelId="{E9F41029-DB34-4668-BD1B-5B7D3C6D847E}" type="presOf" srcId="{75BA790B-09F9-48D4-938F-E48A24FDCF81}" destId="{EC1F66BD-BD3D-4106-A1E6-4238B19EC5BF}" srcOrd="0" destOrd="0" presId="urn:microsoft.com/office/officeart/2005/8/layout/hProcess9"/>
    <dgm:cxn modelId="{B284A14E-2CAA-4A8F-B59D-045BCAA77C95}" type="presOf" srcId="{45015CA7-F661-417F-BA52-A734BE9380B9}" destId="{F8ADC87A-8AFF-42A8-8F90-4346E164EB01}" srcOrd="0" destOrd="0" presId="urn:microsoft.com/office/officeart/2005/8/layout/hProcess9"/>
    <dgm:cxn modelId="{21C99273-CD1F-43A6-B876-8965BF0DE337}" srcId="{75BA790B-09F9-48D4-938F-E48A24FDCF81}" destId="{6EFB4CAD-CF25-4458-8525-E31BA5632D3B}" srcOrd="1" destOrd="0" parTransId="{A37840F7-182E-4EB7-AFD0-E983A4E454A8}" sibTransId="{7641EBE8-E965-4FDC-8175-CB73C634D209}"/>
    <dgm:cxn modelId="{3DD4729D-FE58-4610-B42B-D458BEEC9E6B}" srcId="{75BA790B-09F9-48D4-938F-E48A24FDCF81}" destId="{1CF4DDDF-6BA3-4DE6-82B5-075762F92AAA}" srcOrd="0" destOrd="0" parTransId="{AEBD7240-D074-4353-A525-70958F9B95E2}" sibTransId="{E8591E47-B2C8-4E13-91BF-F23D067B29A8}"/>
    <dgm:cxn modelId="{799922A9-F40B-428A-B15F-8EB24AFAC90F}" srcId="{75BA790B-09F9-48D4-938F-E48A24FDCF81}" destId="{BF2B77C1-EA9D-462D-BFFF-C3CEE356482D}" srcOrd="3" destOrd="0" parTransId="{8075DD81-C36E-488E-BEE4-9D03C7012334}" sibTransId="{D80FD14D-43A9-4CDD-9A8A-69CC82156E6B}"/>
    <dgm:cxn modelId="{0B5C48BB-CA3D-4235-8416-5A83298444F4}" type="presOf" srcId="{6EFB4CAD-CF25-4458-8525-E31BA5632D3B}" destId="{0ACFBC82-0119-480E-B366-BD1CED7332A7}" srcOrd="0" destOrd="0" presId="urn:microsoft.com/office/officeart/2005/8/layout/hProcess9"/>
    <dgm:cxn modelId="{6145C30B-BD09-44E3-B1DD-E8EF1D2D0771}" type="presParOf" srcId="{EC1F66BD-BD3D-4106-A1E6-4238B19EC5BF}" destId="{4423081E-E143-4824-B0CD-0B375F291739}" srcOrd="0" destOrd="0" presId="urn:microsoft.com/office/officeart/2005/8/layout/hProcess9"/>
    <dgm:cxn modelId="{532CC5BE-95AB-4573-AF77-E0F20F141E43}" type="presParOf" srcId="{EC1F66BD-BD3D-4106-A1E6-4238B19EC5BF}" destId="{7BEED12C-28C2-4B23-8452-8DD440972CB8}" srcOrd="1" destOrd="0" presId="urn:microsoft.com/office/officeart/2005/8/layout/hProcess9"/>
    <dgm:cxn modelId="{F42C37EA-3F9C-4499-9DCE-57C2F75A135D}" type="presParOf" srcId="{7BEED12C-28C2-4B23-8452-8DD440972CB8}" destId="{A511A083-3793-4BB5-B4D3-5F66FCAE1638}" srcOrd="0" destOrd="0" presId="urn:microsoft.com/office/officeart/2005/8/layout/hProcess9"/>
    <dgm:cxn modelId="{C6557A47-197E-4A9D-80A3-1248C3FFEDFC}" type="presParOf" srcId="{7BEED12C-28C2-4B23-8452-8DD440972CB8}" destId="{AF954ACA-0B5F-496A-989B-9600771D3355}" srcOrd="1" destOrd="0" presId="urn:microsoft.com/office/officeart/2005/8/layout/hProcess9"/>
    <dgm:cxn modelId="{B5698D40-BC74-45B4-A3CB-7C607DCA46BD}" type="presParOf" srcId="{7BEED12C-28C2-4B23-8452-8DD440972CB8}" destId="{0ACFBC82-0119-480E-B366-BD1CED7332A7}" srcOrd="2" destOrd="0" presId="urn:microsoft.com/office/officeart/2005/8/layout/hProcess9"/>
    <dgm:cxn modelId="{2FBF6DA9-E56A-4E42-9035-3E302F5C721C}" type="presParOf" srcId="{7BEED12C-28C2-4B23-8452-8DD440972CB8}" destId="{379B39A4-F5DB-4AEE-A8A3-A3ED4EF3C952}" srcOrd="3" destOrd="0" presId="urn:microsoft.com/office/officeart/2005/8/layout/hProcess9"/>
    <dgm:cxn modelId="{929E1667-2EF5-4106-8C31-80238DCBA30E}" type="presParOf" srcId="{7BEED12C-28C2-4B23-8452-8DD440972CB8}" destId="{F8ADC87A-8AFF-42A8-8F90-4346E164EB01}" srcOrd="4" destOrd="0" presId="urn:microsoft.com/office/officeart/2005/8/layout/hProcess9"/>
    <dgm:cxn modelId="{A7F6DCC0-31C7-483D-B909-8127BB9B8154}" type="presParOf" srcId="{7BEED12C-28C2-4B23-8452-8DD440972CB8}" destId="{9358AF79-8C9C-4621-A969-97B849319626}" srcOrd="5" destOrd="0" presId="urn:microsoft.com/office/officeart/2005/8/layout/hProcess9"/>
    <dgm:cxn modelId="{EA4BB75F-A378-4D0A-AA81-548C5B13D492}" type="presParOf" srcId="{7BEED12C-28C2-4B23-8452-8DD440972CB8}" destId="{56B50221-6025-439D-AD76-7AC1D950E9B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85BA9D-4F0D-44B9-B78A-1DE1B6684517}" type="doc">
      <dgm:prSet loTypeId="urn:microsoft.com/office/officeart/2016/7/layout/RepeatingBendingProcessNew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F16B6C2-513B-40F5-91F6-11F60A8E24EA}">
      <dgm:prSet/>
      <dgm:spPr/>
      <dgm:t>
        <a:bodyPr/>
        <a:lstStyle/>
        <a:p>
          <a:r>
            <a:rPr lang="en-US" b="1" dirty="0" err="1"/>
            <a:t>Përgjegjësitë</a:t>
          </a:r>
          <a:r>
            <a:rPr lang="en-US" b="1" dirty="0"/>
            <a:t> e </a:t>
          </a:r>
          <a:r>
            <a:rPr lang="en-US" b="1" dirty="0" err="1"/>
            <a:t>mbajtësve</a:t>
          </a:r>
          <a:r>
            <a:rPr lang="en-US" b="1" dirty="0"/>
            <a:t> </a:t>
          </a:r>
          <a:r>
            <a:rPr lang="en-US" b="1" dirty="0" err="1"/>
            <a:t>të</a:t>
          </a:r>
          <a:r>
            <a:rPr lang="en-US" b="1" dirty="0"/>
            <a:t> </a:t>
          </a:r>
          <a:r>
            <a:rPr lang="en-US" b="1" dirty="0" err="1"/>
            <a:t>kafshëve</a:t>
          </a:r>
          <a:r>
            <a:rPr lang="en-US" b="1" dirty="0"/>
            <a:t>, </a:t>
          </a:r>
          <a:r>
            <a:rPr lang="en-US" b="1" dirty="0" err="1"/>
            <a:t>operatorëve</a:t>
          </a:r>
          <a:r>
            <a:rPr lang="en-US" b="1" dirty="0"/>
            <a:t>, </a:t>
          </a:r>
          <a:r>
            <a:rPr lang="en-US" b="1" dirty="0" err="1"/>
            <a:t>veterinerëve</a:t>
          </a:r>
          <a:r>
            <a:rPr lang="en-US" b="1" dirty="0"/>
            <a:t>, </a:t>
          </a:r>
          <a:r>
            <a:rPr lang="en-US" b="1" dirty="0" err="1"/>
            <a:t>autoriteteve</a:t>
          </a:r>
          <a:r>
            <a:rPr lang="en-US" b="1" dirty="0"/>
            <a:t> </a:t>
          </a:r>
          <a:r>
            <a:rPr lang="en-US" b="1" dirty="0" err="1"/>
            <a:t>kompetente</a:t>
          </a:r>
          <a:r>
            <a:rPr lang="en-US" b="1" dirty="0"/>
            <a:t>, </a:t>
          </a:r>
          <a:r>
            <a:rPr lang="en-US" b="1" dirty="0" err="1"/>
            <a:t>etj</a:t>
          </a:r>
          <a:r>
            <a:rPr lang="en-US" b="1" dirty="0"/>
            <a:t>.</a:t>
          </a:r>
        </a:p>
      </dgm:t>
    </dgm:pt>
    <dgm:pt modelId="{0C821E3E-EF21-4A2C-BB2F-226DA51003E2}" type="parTrans" cxnId="{B4F1A4FC-EF20-4175-8E95-8BA58A5026D9}">
      <dgm:prSet/>
      <dgm:spPr/>
      <dgm:t>
        <a:bodyPr/>
        <a:lstStyle/>
        <a:p>
          <a:endParaRPr lang="en-US"/>
        </a:p>
      </dgm:t>
    </dgm:pt>
    <dgm:pt modelId="{9A53E5E5-1077-4606-8F47-7EC0029987B1}" type="sibTrans" cxnId="{B4F1A4FC-EF20-4175-8E95-8BA58A5026D9}">
      <dgm:prSet/>
      <dgm:spPr/>
      <dgm:t>
        <a:bodyPr/>
        <a:lstStyle/>
        <a:p>
          <a:endParaRPr lang="en-US"/>
        </a:p>
      </dgm:t>
    </dgm:pt>
    <dgm:pt modelId="{C88118BC-2DFE-4698-B677-D1D189B43706}">
      <dgm:prSet/>
      <dgm:spPr/>
      <dgm:t>
        <a:bodyPr/>
        <a:lstStyle/>
        <a:p>
          <a:r>
            <a:rPr lang="en-US" b="1" dirty="0" err="1"/>
            <a:t>Qasje</a:t>
          </a:r>
          <a:r>
            <a:rPr lang="en-US" b="1" dirty="0"/>
            <a:t> e </a:t>
          </a:r>
          <a:r>
            <a:rPr lang="en-US" b="1" dirty="0" err="1"/>
            <a:t>bazuar</a:t>
          </a:r>
          <a:r>
            <a:rPr lang="en-US" b="1" dirty="0"/>
            <a:t> </a:t>
          </a:r>
          <a:r>
            <a:rPr lang="en-US" b="1" dirty="0" err="1"/>
            <a:t>në</a:t>
          </a:r>
          <a:r>
            <a:rPr lang="en-US" b="1" dirty="0"/>
            <a:t> risk, duke </a:t>
          </a:r>
          <a:r>
            <a:rPr lang="en-US" b="1" dirty="0" err="1"/>
            <a:t>përfshirë</a:t>
          </a:r>
          <a:r>
            <a:rPr lang="en-US" b="1" dirty="0"/>
            <a:t> </a:t>
          </a:r>
          <a:r>
            <a:rPr lang="en-US" b="1" dirty="0" err="1"/>
            <a:t>prioritizimin</a:t>
          </a:r>
          <a:r>
            <a:rPr lang="en-US" b="1" dirty="0"/>
            <a:t> </a:t>
          </a:r>
          <a:r>
            <a:rPr lang="en-US" b="1" dirty="0" err="1"/>
            <a:t>dhe</a:t>
          </a:r>
          <a:r>
            <a:rPr lang="en-US" b="1" dirty="0"/>
            <a:t> </a:t>
          </a:r>
          <a:r>
            <a:rPr lang="en-US" b="1" dirty="0" err="1"/>
            <a:t>kategorizimin</a:t>
          </a:r>
          <a:r>
            <a:rPr lang="en-US" b="1" dirty="0"/>
            <a:t> e </a:t>
          </a:r>
          <a:r>
            <a:rPr lang="en-US" b="1" dirty="0" err="1"/>
            <a:t>sëmundjeve</a:t>
          </a:r>
          <a:r>
            <a:rPr lang="en-US" b="1" dirty="0"/>
            <a:t> </a:t>
          </a:r>
          <a:r>
            <a:rPr lang="en-US" b="1" dirty="0" err="1"/>
            <a:t>të</a:t>
          </a:r>
          <a:r>
            <a:rPr lang="en-US" b="1" dirty="0"/>
            <a:t> </a:t>
          </a:r>
          <a:r>
            <a:rPr lang="en-US" b="1" dirty="0" err="1"/>
            <a:t>kafshëve</a:t>
          </a:r>
          <a:endParaRPr lang="en-US" b="1" dirty="0"/>
        </a:p>
      </dgm:t>
    </dgm:pt>
    <dgm:pt modelId="{4E84D3B1-F9F8-4C49-AF99-5199A1F454D9}" type="parTrans" cxnId="{5B3F8628-68F6-4B63-8352-1238BFDA5484}">
      <dgm:prSet/>
      <dgm:spPr/>
      <dgm:t>
        <a:bodyPr/>
        <a:lstStyle/>
        <a:p>
          <a:endParaRPr lang="en-US"/>
        </a:p>
      </dgm:t>
    </dgm:pt>
    <dgm:pt modelId="{06E8EA95-40E4-4F41-A26A-97F887E11882}" type="sibTrans" cxnId="{5B3F8628-68F6-4B63-8352-1238BFDA5484}">
      <dgm:prSet/>
      <dgm:spPr/>
      <dgm:t>
        <a:bodyPr/>
        <a:lstStyle/>
        <a:p>
          <a:endParaRPr lang="en-US"/>
        </a:p>
      </dgm:t>
    </dgm:pt>
    <dgm:pt modelId="{6D8AD945-E088-4E05-8B27-EE2B858082D3}">
      <dgm:prSet/>
      <dgm:spPr/>
      <dgm:t>
        <a:bodyPr/>
        <a:lstStyle/>
        <a:p>
          <a:r>
            <a:rPr lang="en-US" b="1" dirty="0" err="1"/>
            <a:t>Më</a:t>
          </a:r>
          <a:r>
            <a:rPr lang="en-US" b="1" dirty="0"/>
            <a:t> </a:t>
          </a:r>
          <a:r>
            <a:rPr lang="en-US" b="1" dirty="0" err="1"/>
            <a:t>shumë</a:t>
          </a:r>
          <a:r>
            <a:rPr lang="en-US" b="1" dirty="0"/>
            <a:t> </a:t>
          </a:r>
          <a:r>
            <a:rPr lang="en-US" b="1" dirty="0" err="1"/>
            <a:t>fokus</a:t>
          </a:r>
          <a:r>
            <a:rPr lang="en-US" b="1" dirty="0"/>
            <a:t> </a:t>
          </a:r>
          <a:r>
            <a:rPr lang="en-US" b="1" dirty="0" err="1"/>
            <a:t>tek</a:t>
          </a:r>
          <a:r>
            <a:rPr lang="en-US" b="1" dirty="0"/>
            <a:t> </a:t>
          </a:r>
          <a:r>
            <a:rPr lang="en-US" b="1" dirty="0" err="1"/>
            <a:t>parandalimi</a:t>
          </a:r>
          <a:r>
            <a:rPr lang="en-US" b="1" dirty="0"/>
            <a:t> </a:t>
          </a:r>
          <a:r>
            <a:rPr lang="en-US" b="1" dirty="0" err="1"/>
            <a:t>i</a:t>
          </a:r>
          <a:r>
            <a:rPr lang="en-US" b="1" dirty="0"/>
            <a:t> </a:t>
          </a:r>
          <a:r>
            <a:rPr lang="en-US" b="1" dirty="0" err="1"/>
            <a:t>sëmundjeve</a:t>
          </a:r>
          <a:r>
            <a:rPr lang="en-US" b="1" dirty="0"/>
            <a:t> </a:t>
          </a:r>
          <a:r>
            <a:rPr lang="en-US" b="1" dirty="0" err="1"/>
            <a:t>që</a:t>
          </a:r>
          <a:r>
            <a:rPr lang="en-US" b="1" dirty="0"/>
            <a:t> </a:t>
          </a:r>
          <a:r>
            <a:rPr lang="en-US" b="1" dirty="0" err="1"/>
            <a:t>prekin</a:t>
          </a:r>
          <a:r>
            <a:rPr lang="en-US" b="1" dirty="0"/>
            <a:t> </a:t>
          </a:r>
          <a:r>
            <a:rPr lang="en-US" b="1" dirty="0" err="1"/>
            <a:t>kafshët</a:t>
          </a:r>
          <a:endParaRPr lang="en-US" b="1" dirty="0"/>
        </a:p>
      </dgm:t>
    </dgm:pt>
    <dgm:pt modelId="{D2818923-7C89-4B94-A97B-A5C64642C072}" type="parTrans" cxnId="{76D04079-5F8A-4B31-A0E1-A2B8C827CC8D}">
      <dgm:prSet/>
      <dgm:spPr/>
      <dgm:t>
        <a:bodyPr/>
        <a:lstStyle/>
        <a:p>
          <a:endParaRPr lang="en-US"/>
        </a:p>
      </dgm:t>
    </dgm:pt>
    <dgm:pt modelId="{9B2D10D9-6C49-4AF4-B46D-74E0EC3010B2}" type="sibTrans" cxnId="{76D04079-5F8A-4B31-A0E1-A2B8C827CC8D}">
      <dgm:prSet/>
      <dgm:spPr/>
      <dgm:t>
        <a:bodyPr/>
        <a:lstStyle/>
        <a:p>
          <a:endParaRPr lang="en-US"/>
        </a:p>
      </dgm:t>
    </dgm:pt>
    <dgm:pt modelId="{C8BE35F0-C258-4538-BA2F-7CF45DCF3588}">
      <dgm:prSet/>
      <dgm:spPr/>
      <dgm:t>
        <a:bodyPr/>
        <a:lstStyle/>
        <a:p>
          <a:r>
            <a:rPr lang="en-US" b="1" dirty="0" err="1"/>
            <a:t>Biosiguri</a:t>
          </a:r>
          <a:r>
            <a:rPr lang="en-US" b="1" dirty="0"/>
            <a:t> </a:t>
          </a:r>
          <a:r>
            <a:rPr lang="en-US" b="1" dirty="0" err="1"/>
            <a:t>dhe</a:t>
          </a:r>
          <a:r>
            <a:rPr lang="en-US" b="1" dirty="0"/>
            <a:t> </a:t>
          </a:r>
          <a:r>
            <a:rPr lang="en-US" b="1" dirty="0" err="1"/>
            <a:t>Mbikqyrje</a:t>
          </a:r>
          <a:endParaRPr lang="en-US" b="1" dirty="0"/>
        </a:p>
      </dgm:t>
    </dgm:pt>
    <dgm:pt modelId="{4773EF67-0248-43ED-98AC-1328F90DBF5A}" type="parTrans" cxnId="{C552D243-F315-4608-90DC-69119F394964}">
      <dgm:prSet/>
      <dgm:spPr/>
      <dgm:t>
        <a:bodyPr/>
        <a:lstStyle/>
        <a:p>
          <a:endParaRPr lang="en-US"/>
        </a:p>
      </dgm:t>
    </dgm:pt>
    <dgm:pt modelId="{EDDA9C70-6D2B-42C0-91E2-1E0587469877}" type="sibTrans" cxnId="{C552D243-F315-4608-90DC-69119F394964}">
      <dgm:prSet/>
      <dgm:spPr/>
      <dgm:t>
        <a:bodyPr/>
        <a:lstStyle/>
        <a:p>
          <a:endParaRPr lang="en-US"/>
        </a:p>
      </dgm:t>
    </dgm:pt>
    <dgm:pt modelId="{251FF3DD-A0D9-41E8-8FFC-80A17E0FDF87}">
      <dgm:prSet/>
      <dgm:spPr/>
      <dgm:t>
        <a:bodyPr/>
        <a:lstStyle/>
        <a:p>
          <a:r>
            <a:rPr lang="en-US" dirty="0"/>
            <a:t> </a:t>
          </a:r>
          <a:r>
            <a:rPr lang="en-US" b="1" dirty="0" err="1">
              <a:solidFill>
                <a:schemeClr val="bg1"/>
              </a:solidFill>
            </a:rPr>
            <a:t>Rritje</a:t>
          </a:r>
          <a:r>
            <a:rPr lang="en-US" b="1" dirty="0">
              <a:solidFill>
                <a:schemeClr val="bg1"/>
              </a:solidFill>
            </a:rPr>
            <a:t> e </a:t>
          </a:r>
          <a:r>
            <a:rPr lang="en-US" b="1" dirty="0" err="1">
              <a:solidFill>
                <a:schemeClr val="bg1"/>
              </a:solidFill>
            </a:rPr>
            <a:t>njohurive</a:t>
          </a:r>
          <a:r>
            <a:rPr lang="en-US" b="1" dirty="0">
              <a:solidFill>
                <a:schemeClr val="bg1"/>
              </a:solidFill>
            </a:rPr>
            <a:t> </a:t>
          </a:r>
          <a:r>
            <a:rPr lang="en-US" b="1" dirty="0" err="1">
              <a:solidFill>
                <a:schemeClr val="bg1"/>
              </a:solidFill>
            </a:rPr>
            <a:t>mbi</a:t>
          </a:r>
          <a:r>
            <a:rPr lang="en-US" b="1" dirty="0">
              <a:solidFill>
                <a:schemeClr val="bg1"/>
              </a:solidFill>
            </a:rPr>
            <a:t> </a:t>
          </a:r>
          <a:r>
            <a:rPr lang="en-US" b="1" dirty="0" err="1">
              <a:solidFill>
                <a:schemeClr val="bg1"/>
              </a:solidFill>
            </a:rPr>
            <a:t>shëndetin</a:t>
          </a:r>
          <a:r>
            <a:rPr lang="en-US" b="1" dirty="0">
              <a:solidFill>
                <a:schemeClr val="bg1"/>
              </a:solidFill>
            </a:rPr>
            <a:t> e </a:t>
          </a:r>
          <a:r>
            <a:rPr lang="en-US" b="1" dirty="0" err="1">
              <a:solidFill>
                <a:schemeClr val="bg1"/>
              </a:solidFill>
            </a:rPr>
            <a:t>kafshëve</a:t>
          </a:r>
          <a:endParaRPr lang="en-US" b="1" dirty="0">
            <a:solidFill>
              <a:schemeClr val="bg1"/>
            </a:solidFill>
          </a:endParaRPr>
        </a:p>
      </dgm:t>
    </dgm:pt>
    <dgm:pt modelId="{2AB6FC3F-1912-4C86-B077-7CB73FDB3DA5}" type="parTrans" cxnId="{21EEAE84-7548-4FAB-8EB7-2F0FC911A6EA}">
      <dgm:prSet/>
      <dgm:spPr/>
      <dgm:t>
        <a:bodyPr/>
        <a:lstStyle/>
        <a:p>
          <a:endParaRPr lang="en-US"/>
        </a:p>
      </dgm:t>
    </dgm:pt>
    <dgm:pt modelId="{2E9AE74A-F838-4E18-B11A-5C4CEF6E4695}" type="sibTrans" cxnId="{21EEAE84-7548-4FAB-8EB7-2F0FC911A6EA}">
      <dgm:prSet/>
      <dgm:spPr/>
      <dgm:t>
        <a:bodyPr/>
        <a:lstStyle/>
        <a:p>
          <a:endParaRPr lang="en-US"/>
        </a:p>
      </dgm:t>
    </dgm:pt>
    <dgm:pt modelId="{ABF2FD5A-FB6E-4A0D-8398-D747C465F407}">
      <dgm:prSet/>
      <dgm:spPr/>
      <dgm:t>
        <a:bodyPr/>
        <a:lstStyle/>
        <a:p>
          <a:r>
            <a:rPr lang="en-US" b="1" dirty="0" err="1"/>
            <a:t>Përdorimi</a:t>
          </a:r>
          <a:r>
            <a:rPr lang="en-US" b="1" dirty="0"/>
            <a:t> </a:t>
          </a:r>
          <a:r>
            <a:rPr lang="en-US" b="1" dirty="0" err="1"/>
            <a:t>i</a:t>
          </a:r>
          <a:r>
            <a:rPr lang="en-US" b="1" dirty="0"/>
            <a:t> </a:t>
          </a:r>
          <a:r>
            <a:rPr lang="en-US" b="1" dirty="0" err="1"/>
            <a:t>vaksinave</a:t>
          </a:r>
          <a:endParaRPr lang="en-US" b="1" dirty="0"/>
        </a:p>
      </dgm:t>
    </dgm:pt>
    <dgm:pt modelId="{88154C00-9552-4941-A81E-016B9EB5B96F}" type="parTrans" cxnId="{572813AE-9BCC-43A0-9077-4FB5F28D2C39}">
      <dgm:prSet/>
      <dgm:spPr/>
      <dgm:t>
        <a:bodyPr/>
        <a:lstStyle/>
        <a:p>
          <a:endParaRPr lang="en-US"/>
        </a:p>
      </dgm:t>
    </dgm:pt>
    <dgm:pt modelId="{3727E91B-D9B7-4A75-BF60-5A811C781E77}" type="sibTrans" cxnId="{572813AE-9BCC-43A0-9077-4FB5F28D2C39}">
      <dgm:prSet/>
      <dgm:spPr/>
      <dgm:t>
        <a:bodyPr/>
        <a:lstStyle/>
        <a:p>
          <a:endParaRPr lang="en-US"/>
        </a:p>
      </dgm:t>
    </dgm:pt>
    <dgm:pt modelId="{0AA281A7-EF7C-4A0F-82D6-AA34782E2BC2}">
      <dgm:prSet/>
      <dgm:spPr/>
      <dgm:t>
        <a:bodyPr/>
        <a:lstStyle/>
        <a:p>
          <a:r>
            <a:rPr lang="en-US" b="1" dirty="0" err="1"/>
            <a:t>Sëmundjet</a:t>
          </a:r>
          <a:r>
            <a:rPr lang="en-US" b="1" dirty="0"/>
            <a:t> e </a:t>
          </a:r>
          <a:r>
            <a:rPr lang="en-US" b="1" dirty="0" err="1"/>
            <a:t>emergjente</a:t>
          </a:r>
          <a:r>
            <a:rPr lang="en-US" b="1" dirty="0"/>
            <a:t>             (</a:t>
          </a:r>
          <a:r>
            <a:rPr lang="en-US" b="1" dirty="0" err="1"/>
            <a:t>reja</a:t>
          </a:r>
          <a:r>
            <a:rPr lang="en-US" b="1" dirty="0"/>
            <a:t> </a:t>
          </a:r>
          <a:r>
            <a:rPr lang="en-US" b="1" dirty="0" err="1"/>
            <a:t>dhe</a:t>
          </a:r>
          <a:r>
            <a:rPr lang="en-US" b="1" dirty="0"/>
            <a:t> </a:t>
          </a:r>
          <a:r>
            <a:rPr lang="en-US" b="1" dirty="0" err="1"/>
            <a:t>ato</a:t>
          </a:r>
          <a:r>
            <a:rPr lang="en-US" b="1" dirty="0"/>
            <a:t> </a:t>
          </a:r>
          <a:r>
            <a:rPr lang="en-US" b="1" dirty="0" err="1"/>
            <a:t>në</a:t>
          </a:r>
          <a:r>
            <a:rPr lang="en-US" b="1" dirty="0"/>
            <a:t> </a:t>
          </a:r>
          <a:r>
            <a:rPr lang="en-US" b="1" dirty="0" err="1"/>
            <a:t>shfaqje</a:t>
          </a:r>
          <a:r>
            <a:rPr lang="en-US" b="1" dirty="0"/>
            <a:t>)</a:t>
          </a:r>
        </a:p>
      </dgm:t>
    </dgm:pt>
    <dgm:pt modelId="{BB4A958E-2E5C-4D24-A132-9E03B1F1ECC4}" type="parTrans" cxnId="{7A88BAF9-8C9B-429B-A619-1318C33DF037}">
      <dgm:prSet/>
      <dgm:spPr/>
      <dgm:t>
        <a:bodyPr/>
        <a:lstStyle/>
        <a:p>
          <a:endParaRPr lang="en-US"/>
        </a:p>
      </dgm:t>
    </dgm:pt>
    <dgm:pt modelId="{8B6F6BD6-69B4-4141-8108-20E4BF6D04B4}" type="sibTrans" cxnId="{7A88BAF9-8C9B-429B-A619-1318C33DF037}">
      <dgm:prSet/>
      <dgm:spPr/>
      <dgm:t>
        <a:bodyPr/>
        <a:lstStyle/>
        <a:p>
          <a:endParaRPr lang="en-US"/>
        </a:p>
      </dgm:t>
    </dgm:pt>
    <dgm:pt modelId="{142E6227-017E-4009-BF6F-961192725C17}">
      <dgm:prSet/>
      <dgm:spPr/>
      <dgm:t>
        <a:bodyPr/>
        <a:lstStyle/>
        <a:p>
          <a:r>
            <a:rPr lang="en-US" b="1" dirty="0" err="1"/>
            <a:t>Rezistenca</a:t>
          </a:r>
          <a:r>
            <a:rPr lang="en-US" b="1" dirty="0"/>
            <a:t> </a:t>
          </a:r>
          <a:r>
            <a:rPr lang="en-US" b="1" dirty="0" err="1"/>
            <a:t>antimikrobike</a:t>
          </a:r>
          <a:r>
            <a:rPr lang="en-US" b="1" dirty="0"/>
            <a:t> (AMR)</a:t>
          </a:r>
        </a:p>
      </dgm:t>
    </dgm:pt>
    <dgm:pt modelId="{86B767B1-9ED3-4329-BF36-22504CF33334}" type="parTrans" cxnId="{5D45E1A8-71B2-432F-AD7F-30D22E498A25}">
      <dgm:prSet/>
      <dgm:spPr/>
      <dgm:t>
        <a:bodyPr/>
        <a:lstStyle/>
        <a:p>
          <a:endParaRPr lang="en-US"/>
        </a:p>
      </dgm:t>
    </dgm:pt>
    <dgm:pt modelId="{956D065D-4BF4-47AB-B750-34DE7821CAC7}" type="sibTrans" cxnId="{5D45E1A8-71B2-432F-AD7F-30D22E498A25}">
      <dgm:prSet/>
      <dgm:spPr/>
      <dgm:t>
        <a:bodyPr/>
        <a:lstStyle/>
        <a:p>
          <a:endParaRPr lang="en-US"/>
        </a:p>
      </dgm:t>
    </dgm:pt>
    <dgm:pt modelId="{C44A0CB5-0E12-4C1C-8264-BE99A94F13EB}">
      <dgm:prSet/>
      <dgm:spPr/>
      <dgm:t>
        <a:bodyPr/>
        <a:lstStyle/>
        <a:p>
          <a:r>
            <a:rPr lang="it-IT" b="1" dirty="0"/>
            <a:t>Tregti më e lehtë dhe më e sigurt</a:t>
          </a:r>
          <a:endParaRPr lang="en-US" b="1" dirty="0"/>
        </a:p>
      </dgm:t>
    </dgm:pt>
    <dgm:pt modelId="{3CC92C4F-0A2C-4A30-8040-747B66BC4DB1}" type="parTrans" cxnId="{8641F856-4427-44D9-80E1-DF6CD13B4359}">
      <dgm:prSet/>
      <dgm:spPr/>
      <dgm:t>
        <a:bodyPr/>
        <a:lstStyle/>
        <a:p>
          <a:endParaRPr lang="en-US"/>
        </a:p>
      </dgm:t>
    </dgm:pt>
    <dgm:pt modelId="{D2773CE3-3209-43BD-A85E-909C34A3CDD5}" type="sibTrans" cxnId="{8641F856-4427-44D9-80E1-DF6CD13B4359}">
      <dgm:prSet/>
      <dgm:spPr/>
      <dgm:t>
        <a:bodyPr/>
        <a:lstStyle/>
        <a:p>
          <a:endParaRPr lang="en-US"/>
        </a:p>
      </dgm:t>
    </dgm:pt>
    <dgm:pt modelId="{BA10287E-73DE-477F-B3A0-C77FB39E4AFA}" type="pres">
      <dgm:prSet presAssocID="{F785BA9D-4F0D-44B9-B78A-1DE1B6684517}" presName="Name0" presStyleCnt="0">
        <dgm:presLayoutVars>
          <dgm:dir/>
          <dgm:resizeHandles val="exact"/>
        </dgm:presLayoutVars>
      </dgm:prSet>
      <dgm:spPr/>
    </dgm:pt>
    <dgm:pt modelId="{C5AF4955-7F8A-48A2-A97A-A30A2DDC0F16}" type="pres">
      <dgm:prSet presAssocID="{8F16B6C2-513B-40F5-91F6-11F60A8E24EA}" presName="node" presStyleLbl="node1" presStyleIdx="0" presStyleCnt="9">
        <dgm:presLayoutVars>
          <dgm:bulletEnabled val="1"/>
        </dgm:presLayoutVars>
      </dgm:prSet>
      <dgm:spPr/>
    </dgm:pt>
    <dgm:pt modelId="{9F0A655B-4E69-495E-ABB4-91584A4C1F13}" type="pres">
      <dgm:prSet presAssocID="{9A53E5E5-1077-4606-8F47-7EC0029987B1}" presName="sibTrans" presStyleLbl="sibTrans1D1" presStyleIdx="0" presStyleCnt="8"/>
      <dgm:spPr/>
    </dgm:pt>
    <dgm:pt modelId="{CD9E9D7E-15B5-4B24-91B0-179B20C60A9C}" type="pres">
      <dgm:prSet presAssocID="{9A53E5E5-1077-4606-8F47-7EC0029987B1}" presName="connectorText" presStyleLbl="sibTrans1D1" presStyleIdx="0" presStyleCnt="8"/>
      <dgm:spPr/>
    </dgm:pt>
    <dgm:pt modelId="{79D792B9-68CC-4896-AFB3-B57F5A65DA08}" type="pres">
      <dgm:prSet presAssocID="{C88118BC-2DFE-4698-B677-D1D189B43706}" presName="node" presStyleLbl="node1" presStyleIdx="1" presStyleCnt="9">
        <dgm:presLayoutVars>
          <dgm:bulletEnabled val="1"/>
        </dgm:presLayoutVars>
      </dgm:prSet>
      <dgm:spPr/>
    </dgm:pt>
    <dgm:pt modelId="{D330CCC4-3C93-4EC6-B1B1-62B35215A436}" type="pres">
      <dgm:prSet presAssocID="{06E8EA95-40E4-4F41-A26A-97F887E11882}" presName="sibTrans" presStyleLbl="sibTrans1D1" presStyleIdx="1" presStyleCnt="8"/>
      <dgm:spPr/>
    </dgm:pt>
    <dgm:pt modelId="{C7C31CC2-9014-4102-B34E-3D8F18A952FD}" type="pres">
      <dgm:prSet presAssocID="{06E8EA95-40E4-4F41-A26A-97F887E11882}" presName="connectorText" presStyleLbl="sibTrans1D1" presStyleIdx="1" presStyleCnt="8"/>
      <dgm:spPr/>
    </dgm:pt>
    <dgm:pt modelId="{8D131559-992E-457D-8D19-0ECC75D82275}" type="pres">
      <dgm:prSet presAssocID="{6D8AD945-E088-4E05-8B27-EE2B858082D3}" presName="node" presStyleLbl="node1" presStyleIdx="2" presStyleCnt="9">
        <dgm:presLayoutVars>
          <dgm:bulletEnabled val="1"/>
        </dgm:presLayoutVars>
      </dgm:prSet>
      <dgm:spPr/>
    </dgm:pt>
    <dgm:pt modelId="{928644B9-48B3-4BFC-93AD-91D28CFAE171}" type="pres">
      <dgm:prSet presAssocID="{9B2D10D9-6C49-4AF4-B46D-74E0EC3010B2}" presName="sibTrans" presStyleLbl="sibTrans1D1" presStyleIdx="2" presStyleCnt="8"/>
      <dgm:spPr/>
    </dgm:pt>
    <dgm:pt modelId="{66EF169E-A2EA-4261-9EB2-1D77F74F3C00}" type="pres">
      <dgm:prSet presAssocID="{9B2D10D9-6C49-4AF4-B46D-74E0EC3010B2}" presName="connectorText" presStyleLbl="sibTrans1D1" presStyleIdx="2" presStyleCnt="8"/>
      <dgm:spPr/>
    </dgm:pt>
    <dgm:pt modelId="{4C88A38F-EFFC-47BD-8B15-D9CC6FBA743D}" type="pres">
      <dgm:prSet presAssocID="{C8BE35F0-C258-4538-BA2F-7CF45DCF3588}" presName="node" presStyleLbl="node1" presStyleIdx="3" presStyleCnt="9">
        <dgm:presLayoutVars>
          <dgm:bulletEnabled val="1"/>
        </dgm:presLayoutVars>
      </dgm:prSet>
      <dgm:spPr/>
    </dgm:pt>
    <dgm:pt modelId="{78DA5CC1-1528-43A9-A3C5-B7E0996B53F1}" type="pres">
      <dgm:prSet presAssocID="{EDDA9C70-6D2B-42C0-91E2-1E0587469877}" presName="sibTrans" presStyleLbl="sibTrans1D1" presStyleIdx="3" presStyleCnt="8"/>
      <dgm:spPr/>
    </dgm:pt>
    <dgm:pt modelId="{5AA51EC7-F906-4F0E-BC1A-017E980E91FE}" type="pres">
      <dgm:prSet presAssocID="{EDDA9C70-6D2B-42C0-91E2-1E0587469877}" presName="connectorText" presStyleLbl="sibTrans1D1" presStyleIdx="3" presStyleCnt="8"/>
      <dgm:spPr/>
    </dgm:pt>
    <dgm:pt modelId="{81F39778-E06C-4F65-9006-16E253BE9813}" type="pres">
      <dgm:prSet presAssocID="{251FF3DD-A0D9-41E8-8FFC-80A17E0FDF87}" presName="node" presStyleLbl="node1" presStyleIdx="4" presStyleCnt="9">
        <dgm:presLayoutVars>
          <dgm:bulletEnabled val="1"/>
        </dgm:presLayoutVars>
      </dgm:prSet>
      <dgm:spPr/>
    </dgm:pt>
    <dgm:pt modelId="{A89C4914-622D-4658-B971-D4599BCD4812}" type="pres">
      <dgm:prSet presAssocID="{2E9AE74A-F838-4E18-B11A-5C4CEF6E4695}" presName="sibTrans" presStyleLbl="sibTrans1D1" presStyleIdx="4" presStyleCnt="8"/>
      <dgm:spPr/>
    </dgm:pt>
    <dgm:pt modelId="{D20F08F6-9956-4770-8D1B-BB91F1CFCE89}" type="pres">
      <dgm:prSet presAssocID="{2E9AE74A-F838-4E18-B11A-5C4CEF6E4695}" presName="connectorText" presStyleLbl="sibTrans1D1" presStyleIdx="4" presStyleCnt="8"/>
      <dgm:spPr/>
    </dgm:pt>
    <dgm:pt modelId="{B2AE46E3-1DBA-4542-8B14-AE0F463EF142}" type="pres">
      <dgm:prSet presAssocID="{ABF2FD5A-FB6E-4A0D-8398-D747C465F407}" presName="node" presStyleLbl="node1" presStyleIdx="5" presStyleCnt="9">
        <dgm:presLayoutVars>
          <dgm:bulletEnabled val="1"/>
        </dgm:presLayoutVars>
      </dgm:prSet>
      <dgm:spPr/>
    </dgm:pt>
    <dgm:pt modelId="{396FC64F-65F8-4DF5-8CCA-DF207B3DDE5F}" type="pres">
      <dgm:prSet presAssocID="{3727E91B-D9B7-4A75-BF60-5A811C781E77}" presName="sibTrans" presStyleLbl="sibTrans1D1" presStyleIdx="5" presStyleCnt="8"/>
      <dgm:spPr/>
    </dgm:pt>
    <dgm:pt modelId="{069D0F15-DE0B-4D7D-896D-D9D1A223B88B}" type="pres">
      <dgm:prSet presAssocID="{3727E91B-D9B7-4A75-BF60-5A811C781E77}" presName="connectorText" presStyleLbl="sibTrans1D1" presStyleIdx="5" presStyleCnt="8"/>
      <dgm:spPr/>
    </dgm:pt>
    <dgm:pt modelId="{6F4DB4F8-5C17-4C60-9EDD-365ADDBE9B7B}" type="pres">
      <dgm:prSet presAssocID="{0AA281A7-EF7C-4A0F-82D6-AA34782E2BC2}" presName="node" presStyleLbl="node1" presStyleIdx="6" presStyleCnt="9">
        <dgm:presLayoutVars>
          <dgm:bulletEnabled val="1"/>
        </dgm:presLayoutVars>
      </dgm:prSet>
      <dgm:spPr/>
    </dgm:pt>
    <dgm:pt modelId="{290E4D7F-53A5-4225-8D5A-7604B4182BD7}" type="pres">
      <dgm:prSet presAssocID="{8B6F6BD6-69B4-4141-8108-20E4BF6D04B4}" presName="sibTrans" presStyleLbl="sibTrans1D1" presStyleIdx="6" presStyleCnt="8"/>
      <dgm:spPr/>
    </dgm:pt>
    <dgm:pt modelId="{AED72138-9D76-4F91-871E-351A937EE4A2}" type="pres">
      <dgm:prSet presAssocID="{8B6F6BD6-69B4-4141-8108-20E4BF6D04B4}" presName="connectorText" presStyleLbl="sibTrans1D1" presStyleIdx="6" presStyleCnt="8"/>
      <dgm:spPr/>
    </dgm:pt>
    <dgm:pt modelId="{2F1197E0-8085-4C92-AA65-A5721C884599}" type="pres">
      <dgm:prSet presAssocID="{142E6227-017E-4009-BF6F-961192725C17}" presName="node" presStyleLbl="node1" presStyleIdx="7" presStyleCnt="9">
        <dgm:presLayoutVars>
          <dgm:bulletEnabled val="1"/>
        </dgm:presLayoutVars>
      </dgm:prSet>
      <dgm:spPr/>
    </dgm:pt>
    <dgm:pt modelId="{6FBD52AE-B93A-42B1-BBFA-77724853A36F}" type="pres">
      <dgm:prSet presAssocID="{956D065D-4BF4-47AB-B750-34DE7821CAC7}" presName="sibTrans" presStyleLbl="sibTrans1D1" presStyleIdx="7" presStyleCnt="8"/>
      <dgm:spPr/>
    </dgm:pt>
    <dgm:pt modelId="{F51F3868-A797-492A-AD01-349DD78DD014}" type="pres">
      <dgm:prSet presAssocID="{956D065D-4BF4-47AB-B750-34DE7821CAC7}" presName="connectorText" presStyleLbl="sibTrans1D1" presStyleIdx="7" presStyleCnt="8"/>
      <dgm:spPr/>
    </dgm:pt>
    <dgm:pt modelId="{2B76D2DE-BDF4-48C6-B80F-85E6E0DC813E}" type="pres">
      <dgm:prSet presAssocID="{C44A0CB5-0E12-4C1C-8264-BE99A94F13EB}" presName="node" presStyleLbl="node1" presStyleIdx="8" presStyleCnt="9">
        <dgm:presLayoutVars>
          <dgm:bulletEnabled val="1"/>
        </dgm:presLayoutVars>
      </dgm:prSet>
      <dgm:spPr/>
    </dgm:pt>
  </dgm:ptLst>
  <dgm:cxnLst>
    <dgm:cxn modelId="{6AD2ED07-26BC-4FF6-AD6D-A88E0FF8F267}" type="presOf" srcId="{C8BE35F0-C258-4538-BA2F-7CF45DCF3588}" destId="{4C88A38F-EFFC-47BD-8B15-D9CC6FBA743D}" srcOrd="0" destOrd="0" presId="urn:microsoft.com/office/officeart/2016/7/layout/RepeatingBendingProcessNew"/>
    <dgm:cxn modelId="{8235BD1D-8703-4212-8B7E-4D442147B273}" type="presOf" srcId="{956D065D-4BF4-47AB-B750-34DE7821CAC7}" destId="{F51F3868-A797-492A-AD01-349DD78DD014}" srcOrd="1" destOrd="0" presId="urn:microsoft.com/office/officeart/2016/7/layout/RepeatingBendingProcessNew"/>
    <dgm:cxn modelId="{EA2B9F21-0509-405B-9B19-FCC3AEDAAE3B}" type="presOf" srcId="{C44A0CB5-0E12-4C1C-8264-BE99A94F13EB}" destId="{2B76D2DE-BDF4-48C6-B80F-85E6E0DC813E}" srcOrd="0" destOrd="0" presId="urn:microsoft.com/office/officeart/2016/7/layout/RepeatingBendingProcessNew"/>
    <dgm:cxn modelId="{DC884724-2284-4D48-8AEA-45C2779654BE}" type="presOf" srcId="{8F16B6C2-513B-40F5-91F6-11F60A8E24EA}" destId="{C5AF4955-7F8A-48A2-A97A-A30A2DDC0F16}" srcOrd="0" destOrd="0" presId="urn:microsoft.com/office/officeart/2016/7/layout/RepeatingBendingProcessNew"/>
    <dgm:cxn modelId="{8C197D26-2479-44AC-8843-91D34A1D34B6}" type="presOf" srcId="{3727E91B-D9B7-4A75-BF60-5A811C781E77}" destId="{069D0F15-DE0B-4D7D-896D-D9D1A223B88B}" srcOrd="1" destOrd="0" presId="urn:microsoft.com/office/officeart/2016/7/layout/RepeatingBendingProcessNew"/>
    <dgm:cxn modelId="{5B3F8628-68F6-4B63-8352-1238BFDA5484}" srcId="{F785BA9D-4F0D-44B9-B78A-1DE1B6684517}" destId="{C88118BC-2DFE-4698-B677-D1D189B43706}" srcOrd="1" destOrd="0" parTransId="{4E84D3B1-F9F8-4C49-AF99-5199A1F454D9}" sibTransId="{06E8EA95-40E4-4F41-A26A-97F887E11882}"/>
    <dgm:cxn modelId="{58E63334-55F6-472D-9057-691C9458CE32}" type="presOf" srcId="{06E8EA95-40E4-4F41-A26A-97F887E11882}" destId="{D330CCC4-3C93-4EC6-B1B1-62B35215A436}" srcOrd="0" destOrd="0" presId="urn:microsoft.com/office/officeart/2016/7/layout/RepeatingBendingProcessNew"/>
    <dgm:cxn modelId="{2DC3EB39-419A-4A04-954F-AB5F10168ED7}" type="presOf" srcId="{142E6227-017E-4009-BF6F-961192725C17}" destId="{2F1197E0-8085-4C92-AA65-A5721C884599}" srcOrd="0" destOrd="0" presId="urn:microsoft.com/office/officeart/2016/7/layout/RepeatingBendingProcessNew"/>
    <dgm:cxn modelId="{73FE023B-C57E-44B6-83F5-5915BCD48382}" type="presOf" srcId="{06E8EA95-40E4-4F41-A26A-97F887E11882}" destId="{C7C31CC2-9014-4102-B34E-3D8F18A952FD}" srcOrd="1" destOrd="0" presId="urn:microsoft.com/office/officeart/2016/7/layout/RepeatingBendingProcessNew"/>
    <dgm:cxn modelId="{AC511E3C-6589-46C3-BC41-7E3E1A2B7432}" type="presOf" srcId="{EDDA9C70-6D2B-42C0-91E2-1E0587469877}" destId="{5AA51EC7-F906-4F0E-BC1A-017E980E91FE}" srcOrd="1" destOrd="0" presId="urn:microsoft.com/office/officeart/2016/7/layout/RepeatingBendingProcessNew"/>
    <dgm:cxn modelId="{4756CE3D-281B-4D28-A567-8029591BFE81}" type="presOf" srcId="{8B6F6BD6-69B4-4141-8108-20E4BF6D04B4}" destId="{290E4D7F-53A5-4225-8D5A-7604B4182BD7}" srcOrd="0" destOrd="0" presId="urn:microsoft.com/office/officeart/2016/7/layout/RepeatingBendingProcessNew"/>
    <dgm:cxn modelId="{27AA7142-EDBF-4898-B5B3-9305A0A1A12A}" type="presOf" srcId="{9B2D10D9-6C49-4AF4-B46D-74E0EC3010B2}" destId="{928644B9-48B3-4BFC-93AD-91D28CFAE171}" srcOrd="0" destOrd="0" presId="urn:microsoft.com/office/officeart/2016/7/layout/RepeatingBendingProcessNew"/>
    <dgm:cxn modelId="{B296EA42-499B-402C-B609-8C405742327E}" type="presOf" srcId="{2E9AE74A-F838-4E18-B11A-5C4CEF6E4695}" destId="{A89C4914-622D-4658-B971-D4599BCD4812}" srcOrd="0" destOrd="0" presId="urn:microsoft.com/office/officeart/2016/7/layout/RepeatingBendingProcessNew"/>
    <dgm:cxn modelId="{C552D243-F315-4608-90DC-69119F394964}" srcId="{F785BA9D-4F0D-44B9-B78A-1DE1B6684517}" destId="{C8BE35F0-C258-4538-BA2F-7CF45DCF3588}" srcOrd="3" destOrd="0" parTransId="{4773EF67-0248-43ED-98AC-1328F90DBF5A}" sibTransId="{EDDA9C70-6D2B-42C0-91E2-1E0587469877}"/>
    <dgm:cxn modelId="{7A832445-675A-4315-9880-153D88D359E2}" type="presOf" srcId="{251FF3DD-A0D9-41E8-8FFC-80A17E0FDF87}" destId="{81F39778-E06C-4F65-9006-16E253BE9813}" srcOrd="0" destOrd="0" presId="urn:microsoft.com/office/officeart/2016/7/layout/RepeatingBendingProcessNew"/>
    <dgm:cxn modelId="{FA7FCA4C-69FE-4736-9546-67ED80F8C6DD}" type="presOf" srcId="{0AA281A7-EF7C-4A0F-82D6-AA34782E2BC2}" destId="{6F4DB4F8-5C17-4C60-9EDD-365ADDBE9B7B}" srcOrd="0" destOrd="0" presId="urn:microsoft.com/office/officeart/2016/7/layout/RepeatingBendingProcessNew"/>
    <dgm:cxn modelId="{8641F856-4427-44D9-80E1-DF6CD13B4359}" srcId="{F785BA9D-4F0D-44B9-B78A-1DE1B6684517}" destId="{C44A0CB5-0E12-4C1C-8264-BE99A94F13EB}" srcOrd="8" destOrd="0" parTransId="{3CC92C4F-0A2C-4A30-8040-747B66BC4DB1}" sibTransId="{D2773CE3-3209-43BD-A85E-909C34A3CDD5}"/>
    <dgm:cxn modelId="{2E5A4577-7CE3-48F4-95AE-AD42F8589151}" type="presOf" srcId="{EDDA9C70-6D2B-42C0-91E2-1E0587469877}" destId="{78DA5CC1-1528-43A9-A3C5-B7E0996B53F1}" srcOrd="0" destOrd="0" presId="urn:microsoft.com/office/officeart/2016/7/layout/RepeatingBendingProcessNew"/>
    <dgm:cxn modelId="{76D04079-5F8A-4B31-A0E1-A2B8C827CC8D}" srcId="{F785BA9D-4F0D-44B9-B78A-1DE1B6684517}" destId="{6D8AD945-E088-4E05-8B27-EE2B858082D3}" srcOrd="2" destOrd="0" parTransId="{D2818923-7C89-4B94-A97B-A5C64642C072}" sibTransId="{9B2D10D9-6C49-4AF4-B46D-74E0EC3010B2}"/>
    <dgm:cxn modelId="{21EEAE84-7548-4FAB-8EB7-2F0FC911A6EA}" srcId="{F785BA9D-4F0D-44B9-B78A-1DE1B6684517}" destId="{251FF3DD-A0D9-41E8-8FFC-80A17E0FDF87}" srcOrd="4" destOrd="0" parTransId="{2AB6FC3F-1912-4C86-B077-7CB73FDB3DA5}" sibTransId="{2E9AE74A-F838-4E18-B11A-5C4CEF6E4695}"/>
    <dgm:cxn modelId="{A7E63985-0587-4477-AACD-9C84C9DC4BE1}" type="presOf" srcId="{9A53E5E5-1077-4606-8F47-7EC0029987B1}" destId="{CD9E9D7E-15B5-4B24-91B0-179B20C60A9C}" srcOrd="1" destOrd="0" presId="urn:microsoft.com/office/officeart/2016/7/layout/RepeatingBendingProcessNew"/>
    <dgm:cxn modelId="{D2078185-5109-4482-83CD-BA5E8D4C027E}" type="presOf" srcId="{8B6F6BD6-69B4-4141-8108-20E4BF6D04B4}" destId="{AED72138-9D76-4F91-871E-351A937EE4A2}" srcOrd="1" destOrd="0" presId="urn:microsoft.com/office/officeart/2016/7/layout/RepeatingBendingProcessNew"/>
    <dgm:cxn modelId="{648E1C8A-9DF3-473E-9E32-BD5430F00835}" type="presOf" srcId="{956D065D-4BF4-47AB-B750-34DE7821CAC7}" destId="{6FBD52AE-B93A-42B1-BBFA-77724853A36F}" srcOrd="0" destOrd="0" presId="urn:microsoft.com/office/officeart/2016/7/layout/RepeatingBendingProcessNew"/>
    <dgm:cxn modelId="{54F13E9F-A35B-4915-84FE-F0AD43086E34}" type="presOf" srcId="{F785BA9D-4F0D-44B9-B78A-1DE1B6684517}" destId="{BA10287E-73DE-477F-B3A0-C77FB39E4AFA}" srcOrd="0" destOrd="0" presId="urn:microsoft.com/office/officeart/2016/7/layout/RepeatingBendingProcessNew"/>
    <dgm:cxn modelId="{6C353EA0-9AAF-496D-8C37-DBC1EFB83F19}" type="presOf" srcId="{2E9AE74A-F838-4E18-B11A-5C4CEF6E4695}" destId="{D20F08F6-9956-4770-8D1B-BB91F1CFCE89}" srcOrd="1" destOrd="0" presId="urn:microsoft.com/office/officeart/2016/7/layout/RepeatingBendingProcessNew"/>
    <dgm:cxn modelId="{5D45E1A8-71B2-432F-AD7F-30D22E498A25}" srcId="{F785BA9D-4F0D-44B9-B78A-1DE1B6684517}" destId="{142E6227-017E-4009-BF6F-961192725C17}" srcOrd="7" destOrd="0" parTransId="{86B767B1-9ED3-4329-BF36-22504CF33334}" sibTransId="{956D065D-4BF4-47AB-B750-34DE7821CAC7}"/>
    <dgm:cxn modelId="{572813AE-9BCC-43A0-9077-4FB5F28D2C39}" srcId="{F785BA9D-4F0D-44B9-B78A-1DE1B6684517}" destId="{ABF2FD5A-FB6E-4A0D-8398-D747C465F407}" srcOrd="5" destOrd="0" parTransId="{88154C00-9552-4941-A81E-016B9EB5B96F}" sibTransId="{3727E91B-D9B7-4A75-BF60-5A811C781E77}"/>
    <dgm:cxn modelId="{307E92B3-0EA8-44EF-B930-EBAF6B6CE701}" type="presOf" srcId="{9A53E5E5-1077-4606-8F47-7EC0029987B1}" destId="{9F0A655B-4E69-495E-ABB4-91584A4C1F13}" srcOrd="0" destOrd="0" presId="urn:microsoft.com/office/officeart/2016/7/layout/RepeatingBendingProcessNew"/>
    <dgm:cxn modelId="{372ED5C0-9F4D-4C92-942F-5799BBCF353D}" type="presOf" srcId="{9B2D10D9-6C49-4AF4-B46D-74E0EC3010B2}" destId="{66EF169E-A2EA-4261-9EB2-1D77F74F3C00}" srcOrd="1" destOrd="0" presId="urn:microsoft.com/office/officeart/2016/7/layout/RepeatingBendingProcessNew"/>
    <dgm:cxn modelId="{2925E2C7-3C62-4238-8483-8C33E1135B70}" type="presOf" srcId="{6D8AD945-E088-4E05-8B27-EE2B858082D3}" destId="{8D131559-992E-457D-8D19-0ECC75D82275}" srcOrd="0" destOrd="0" presId="urn:microsoft.com/office/officeart/2016/7/layout/RepeatingBendingProcessNew"/>
    <dgm:cxn modelId="{8CC666E3-581E-43E1-B559-6C62B5F96C26}" type="presOf" srcId="{C88118BC-2DFE-4698-B677-D1D189B43706}" destId="{79D792B9-68CC-4896-AFB3-B57F5A65DA08}" srcOrd="0" destOrd="0" presId="urn:microsoft.com/office/officeart/2016/7/layout/RepeatingBendingProcessNew"/>
    <dgm:cxn modelId="{C43CEAE5-D4FB-42E6-B884-5834957AF9A8}" type="presOf" srcId="{ABF2FD5A-FB6E-4A0D-8398-D747C465F407}" destId="{B2AE46E3-1DBA-4542-8B14-AE0F463EF142}" srcOrd="0" destOrd="0" presId="urn:microsoft.com/office/officeart/2016/7/layout/RepeatingBendingProcessNew"/>
    <dgm:cxn modelId="{E0AB2FEA-7E74-4B62-85E9-E86CFBA0918B}" type="presOf" srcId="{3727E91B-D9B7-4A75-BF60-5A811C781E77}" destId="{396FC64F-65F8-4DF5-8CCA-DF207B3DDE5F}" srcOrd="0" destOrd="0" presId="urn:microsoft.com/office/officeart/2016/7/layout/RepeatingBendingProcessNew"/>
    <dgm:cxn modelId="{7A88BAF9-8C9B-429B-A619-1318C33DF037}" srcId="{F785BA9D-4F0D-44B9-B78A-1DE1B6684517}" destId="{0AA281A7-EF7C-4A0F-82D6-AA34782E2BC2}" srcOrd="6" destOrd="0" parTransId="{BB4A958E-2E5C-4D24-A132-9E03B1F1ECC4}" sibTransId="{8B6F6BD6-69B4-4141-8108-20E4BF6D04B4}"/>
    <dgm:cxn modelId="{B4F1A4FC-EF20-4175-8E95-8BA58A5026D9}" srcId="{F785BA9D-4F0D-44B9-B78A-1DE1B6684517}" destId="{8F16B6C2-513B-40F5-91F6-11F60A8E24EA}" srcOrd="0" destOrd="0" parTransId="{0C821E3E-EF21-4A2C-BB2F-226DA51003E2}" sibTransId="{9A53E5E5-1077-4606-8F47-7EC0029987B1}"/>
    <dgm:cxn modelId="{04D9EDBF-52C7-400F-9794-56FDD2329851}" type="presParOf" srcId="{BA10287E-73DE-477F-B3A0-C77FB39E4AFA}" destId="{C5AF4955-7F8A-48A2-A97A-A30A2DDC0F16}" srcOrd="0" destOrd="0" presId="urn:microsoft.com/office/officeart/2016/7/layout/RepeatingBendingProcessNew"/>
    <dgm:cxn modelId="{27FB70F9-2055-4717-AA9A-A50200D62472}" type="presParOf" srcId="{BA10287E-73DE-477F-B3A0-C77FB39E4AFA}" destId="{9F0A655B-4E69-495E-ABB4-91584A4C1F13}" srcOrd="1" destOrd="0" presId="urn:microsoft.com/office/officeart/2016/7/layout/RepeatingBendingProcessNew"/>
    <dgm:cxn modelId="{77351E04-DBA1-4B31-89F5-588F405D6056}" type="presParOf" srcId="{9F0A655B-4E69-495E-ABB4-91584A4C1F13}" destId="{CD9E9D7E-15B5-4B24-91B0-179B20C60A9C}" srcOrd="0" destOrd="0" presId="urn:microsoft.com/office/officeart/2016/7/layout/RepeatingBendingProcessNew"/>
    <dgm:cxn modelId="{E503EA2C-B591-4F0A-BF4C-857934BB0A1F}" type="presParOf" srcId="{BA10287E-73DE-477F-B3A0-C77FB39E4AFA}" destId="{79D792B9-68CC-4896-AFB3-B57F5A65DA08}" srcOrd="2" destOrd="0" presId="urn:microsoft.com/office/officeart/2016/7/layout/RepeatingBendingProcessNew"/>
    <dgm:cxn modelId="{CA74E614-6FB2-4B49-B61B-5D53E6B49AB5}" type="presParOf" srcId="{BA10287E-73DE-477F-B3A0-C77FB39E4AFA}" destId="{D330CCC4-3C93-4EC6-B1B1-62B35215A436}" srcOrd="3" destOrd="0" presId="urn:microsoft.com/office/officeart/2016/7/layout/RepeatingBendingProcessNew"/>
    <dgm:cxn modelId="{BF1263EB-F051-4445-B1C1-6B46AB4A1E3B}" type="presParOf" srcId="{D330CCC4-3C93-4EC6-B1B1-62B35215A436}" destId="{C7C31CC2-9014-4102-B34E-3D8F18A952FD}" srcOrd="0" destOrd="0" presId="urn:microsoft.com/office/officeart/2016/7/layout/RepeatingBendingProcessNew"/>
    <dgm:cxn modelId="{733075B5-59C0-4525-9788-366DD28C4C93}" type="presParOf" srcId="{BA10287E-73DE-477F-B3A0-C77FB39E4AFA}" destId="{8D131559-992E-457D-8D19-0ECC75D82275}" srcOrd="4" destOrd="0" presId="urn:microsoft.com/office/officeart/2016/7/layout/RepeatingBendingProcessNew"/>
    <dgm:cxn modelId="{654B15F5-DD5F-470C-95B1-8293C988AC0E}" type="presParOf" srcId="{BA10287E-73DE-477F-B3A0-C77FB39E4AFA}" destId="{928644B9-48B3-4BFC-93AD-91D28CFAE171}" srcOrd="5" destOrd="0" presId="urn:microsoft.com/office/officeart/2016/7/layout/RepeatingBendingProcessNew"/>
    <dgm:cxn modelId="{73A8C725-A3BB-4642-A2C9-8AEA1380F0D1}" type="presParOf" srcId="{928644B9-48B3-4BFC-93AD-91D28CFAE171}" destId="{66EF169E-A2EA-4261-9EB2-1D77F74F3C00}" srcOrd="0" destOrd="0" presId="urn:microsoft.com/office/officeart/2016/7/layout/RepeatingBendingProcessNew"/>
    <dgm:cxn modelId="{54016E0C-4259-4EE3-A4E9-E029B3D05B83}" type="presParOf" srcId="{BA10287E-73DE-477F-B3A0-C77FB39E4AFA}" destId="{4C88A38F-EFFC-47BD-8B15-D9CC6FBA743D}" srcOrd="6" destOrd="0" presId="urn:microsoft.com/office/officeart/2016/7/layout/RepeatingBendingProcessNew"/>
    <dgm:cxn modelId="{197E9246-9BB3-44F8-AFAE-A0F6B2FCBBED}" type="presParOf" srcId="{BA10287E-73DE-477F-B3A0-C77FB39E4AFA}" destId="{78DA5CC1-1528-43A9-A3C5-B7E0996B53F1}" srcOrd="7" destOrd="0" presId="urn:microsoft.com/office/officeart/2016/7/layout/RepeatingBendingProcessNew"/>
    <dgm:cxn modelId="{BAA92C21-668F-48FF-BC40-29F19BE2B981}" type="presParOf" srcId="{78DA5CC1-1528-43A9-A3C5-B7E0996B53F1}" destId="{5AA51EC7-F906-4F0E-BC1A-017E980E91FE}" srcOrd="0" destOrd="0" presId="urn:microsoft.com/office/officeart/2016/7/layout/RepeatingBendingProcessNew"/>
    <dgm:cxn modelId="{A6E7E1DE-40C8-4478-AF4F-BC170A422233}" type="presParOf" srcId="{BA10287E-73DE-477F-B3A0-C77FB39E4AFA}" destId="{81F39778-E06C-4F65-9006-16E253BE9813}" srcOrd="8" destOrd="0" presId="urn:microsoft.com/office/officeart/2016/7/layout/RepeatingBendingProcessNew"/>
    <dgm:cxn modelId="{939A6EDE-A3B4-436E-A3B2-2E95078571B2}" type="presParOf" srcId="{BA10287E-73DE-477F-B3A0-C77FB39E4AFA}" destId="{A89C4914-622D-4658-B971-D4599BCD4812}" srcOrd="9" destOrd="0" presId="urn:microsoft.com/office/officeart/2016/7/layout/RepeatingBendingProcessNew"/>
    <dgm:cxn modelId="{C647A7B1-8CB3-478A-BC1D-4A25D4488508}" type="presParOf" srcId="{A89C4914-622D-4658-B971-D4599BCD4812}" destId="{D20F08F6-9956-4770-8D1B-BB91F1CFCE89}" srcOrd="0" destOrd="0" presId="urn:microsoft.com/office/officeart/2016/7/layout/RepeatingBendingProcessNew"/>
    <dgm:cxn modelId="{F9CC3EA6-91C3-4F1F-BFDE-1AD69BC5FB1D}" type="presParOf" srcId="{BA10287E-73DE-477F-B3A0-C77FB39E4AFA}" destId="{B2AE46E3-1DBA-4542-8B14-AE0F463EF142}" srcOrd="10" destOrd="0" presId="urn:microsoft.com/office/officeart/2016/7/layout/RepeatingBendingProcessNew"/>
    <dgm:cxn modelId="{858DE013-E539-4E22-804A-D2679D6F52D1}" type="presParOf" srcId="{BA10287E-73DE-477F-B3A0-C77FB39E4AFA}" destId="{396FC64F-65F8-4DF5-8CCA-DF207B3DDE5F}" srcOrd="11" destOrd="0" presId="urn:microsoft.com/office/officeart/2016/7/layout/RepeatingBendingProcessNew"/>
    <dgm:cxn modelId="{53D9D748-2F4F-4FCD-975A-0BC582642060}" type="presParOf" srcId="{396FC64F-65F8-4DF5-8CCA-DF207B3DDE5F}" destId="{069D0F15-DE0B-4D7D-896D-D9D1A223B88B}" srcOrd="0" destOrd="0" presId="urn:microsoft.com/office/officeart/2016/7/layout/RepeatingBendingProcessNew"/>
    <dgm:cxn modelId="{9957FEFF-46CF-43DB-84D1-663687DBBD83}" type="presParOf" srcId="{BA10287E-73DE-477F-B3A0-C77FB39E4AFA}" destId="{6F4DB4F8-5C17-4C60-9EDD-365ADDBE9B7B}" srcOrd="12" destOrd="0" presId="urn:microsoft.com/office/officeart/2016/7/layout/RepeatingBendingProcessNew"/>
    <dgm:cxn modelId="{B4DC523A-D199-4A39-89E9-3B0CED85F3FE}" type="presParOf" srcId="{BA10287E-73DE-477F-B3A0-C77FB39E4AFA}" destId="{290E4D7F-53A5-4225-8D5A-7604B4182BD7}" srcOrd="13" destOrd="0" presId="urn:microsoft.com/office/officeart/2016/7/layout/RepeatingBendingProcessNew"/>
    <dgm:cxn modelId="{C3215F4B-148B-4CAB-A450-E1F017414B15}" type="presParOf" srcId="{290E4D7F-53A5-4225-8D5A-7604B4182BD7}" destId="{AED72138-9D76-4F91-871E-351A937EE4A2}" srcOrd="0" destOrd="0" presId="urn:microsoft.com/office/officeart/2016/7/layout/RepeatingBendingProcessNew"/>
    <dgm:cxn modelId="{5DB781DB-B69B-4085-A500-DD47B00568E0}" type="presParOf" srcId="{BA10287E-73DE-477F-B3A0-C77FB39E4AFA}" destId="{2F1197E0-8085-4C92-AA65-A5721C884599}" srcOrd="14" destOrd="0" presId="urn:microsoft.com/office/officeart/2016/7/layout/RepeatingBendingProcessNew"/>
    <dgm:cxn modelId="{FB590F09-471B-4700-9FD0-0A8D176D2845}" type="presParOf" srcId="{BA10287E-73DE-477F-B3A0-C77FB39E4AFA}" destId="{6FBD52AE-B93A-42B1-BBFA-77724853A36F}" srcOrd="15" destOrd="0" presId="urn:microsoft.com/office/officeart/2016/7/layout/RepeatingBendingProcessNew"/>
    <dgm:cxn modelId="{1BF45AA8-069C-4BB4-A758-C92FB5141DED}" type="presParOf" srcId="{6FBD52AE-B93A-42B1-BBFA-77724853A36F}" destId="{F51F3868-A797-492A-AD01-349DD78DD014}" srcOrd="0" destOrd="0" presId="urn:microsoft.com/office/officeart/2016/7/layout/RepeatingBendingProcessNew"/>
    <dgm:cxn modelId="{E69FB89D-327C-4D16-8EB7-511FD8828D0F}" type="presParOf" srcId="{BA10287E-73DE-477F-B3A0-C77FB39E4AFA}" destId="{2B76D2DE-BDF4-48C6-B80F-85E6E0DC813E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F3AC49-DFA8-4CD1-A2CC-094508F274EE}" type="doc">
      <dgm:prSet loTypeId="urn:microsoft.com/office/officeart/2008/layout/AlternatingHexagons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5CC85FA-9F68-4488-9F17-DDC14EE76B79}">
      <dgm:prSet phldrT="[Text]"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Hap </a:t>
          </a:r>
          <a:r>
            <a:rPr lang="en-US" sz="1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rrugën</a:t>
          </a:r>
          <a:r>
            <a: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për</a:t>
          </a:r>
          <a:r>
            <a: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eksportet</a:t>
          </a:r>
          <a:endParaRPr lang="en-US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36C531-D9C5-4845-A4D1-9847D21D776D}" type="parTrans" cxnId="{FDD12EF6-DAFD-4802-8AD7-A337E41F176E}">
      <dgm:prSet/>
      <dgm:spPr/>
      <dgm:t>
        <a:bodyPr/>
        <a:lstStyle/>
        <a:p>
          <a:endParaRPr lang="en-US"/>
        </a:p>
      </dgm:t>
    </dgm:pt>
    <dgm:pt modelId="{C4513FEF-338B-4A90-970C-743CDE14B8FD}" type="sibTrans" cxnId="{FDD12EF6-DAFD-4802-8AD7-A337E41F176E}">
      <dgm:prSet/>
      <dgm:spPr/>
      <dgm:t>
        <a:bodyPr/>
        <a:lstStyle/>
        <a:p>
          <a:endParaRPr lang="en-US"/>
        </a:p>
      </dgm:t>
    </dgm:pt>
    <dgm:pt modelId="{AB5D88E9-EC64-404F-B270-80C858C577B1}">
      <dgm:prSet phldrT="[Text]"/>
      <dgm:spPr/>
      <dgm:t>
        <a:bodyPr/>
        <a:lstStyle/>
        <a:p>
          <a:endParaRPr lang="en-US" dirty="0"/>
        </a:p>
      </dgm:t>
    </dgm:pt>
    <dgm:pt modelId="{92C4491E-6E7C-42A7-A6F0-9B170C9C3FA8}" type="parTrans" cxnId="{BF68DC0B-4562-43A7-93AA-D499F4A0C95F}">
      <dgm:prSet/>
      <dgm:spPr/>
      <dgm:t>
        <a:bodyPr/>
        <a:lstStyle/>
        <a:p>
          <a:endParaRPr lang="en-US"/>
        </a:p>
      </dgm:t>
    </dgm:pt>
    <dgm:pt modelId="{83AFF4C8-5AD3-4F21-9C9F-4DBD3C712C8D}" type="sibTrans" cxnId="{BF68DC0B-4562-43A7-93AA-D499F4A0C95F}">
      <dgm:prSet/>
      <dgm:spPr/>
      <dgm:t>
        <a:bodyPr/>
        <a:lstStyle/>
        <a:p>
          <a:endParaRPr lang="en-US"/>
        </a:p>
      </dgm:t>
    </dgm:pt>
    <dgm:pt modelId="{B588E8FF-AD6C-4B32-B5B0-54FF90D7111E}">
      <dgm:prSet phldrT="[Text]" custT="1"/>
      <dgm:spPr/>
      <dgm:t>
        <a:bodyPr/>
        <a:lstStyle/>
        <a:p>
          <a:r>
            <a:rPr lang="en-US" sz="1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Përmirësimi</a:t>
          </a:r>
          <a:r>
            <a: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standardeve</a:t>
          </a:r>
          <a:r>
            <a: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për</a:t>
          </a:r>
          <a:r>
            <a: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parandalimin</a:t>
          </a:r>
          <a:r>
            <a: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kontrollin</a:t>
          </a:r>
          <a:r>
            <a: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dhe</a:t>
          </a:r>
          <a:r>
            <a: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ç’rrënjosjen</a:t>
          </a:r>
          <a:r>
            <a: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 </a:t>
          </a:r>
          <a:r>
            <a:rPr lang="en-US" sz="1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sëmundjeve</a:t>
          </a:r>
          <a:r>
            <a: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të</a:t>
          </a:r>
          <a:r>
            <a: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kafshëve</a:t>
          </a:r>
          <a:endParaRPr lang="en-US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F89F6C-6053-4FBF-97E2-FA551370D7DB}" type="parTrans" cxnId="{D35FD3EA-77D2-4376-9DD1-0A691B303075}">
      <dgm:prSet/>
      <dgm:spPr/>
      <dgm:t>
        <a:bodyPr/>
        <a:lstStyle/>
        <a:p>
          <a:endParaRPr lang="en-US"/>
        </a:p>
      </dgm:t>
    </dgm:pt>
    <dgm:pt modelId="{5C4C45C6-F883-467D-B56B-CEBF79D50B2A}" type="sibTrans" cxnId="{D35FD3EA-77D2-4376-9DD1-0A691B303075}">
      <dgm:prSet/>
      <dgm:spPr/>
      <dgm:t>
        <a:bodyPr/>
        <a:lstStyle/>
        <a:p>
          <a:endParaRPr lang="en-US"/>
        </a:p>
      </dgm:t>
    </dgm:pt>
    <dgm:pt modelId="{79229ED0-4156-4B3A-BCFA-A6FAA5DD892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E7BE625D-4DC6-4ED0-AAD0-3F8F0FE74F88}" type="parTrans" cxnId="{6848BA3E-D0DB-40FA-B2C2-26745D9F4D42}">
      <dgm:prSet/>
      <dgm:spPr/>
      <dgm:t>
        <a:bodyPr/>
        <a:lstStyle/>
        <a:p>
          <a:endParaRPr lang="en-US"/>
        </a:p>
      </dgm:t>
    </dgm:pt>
    <dgm:pt modelId="{4CCC1D0B-2618-4091-8992-16BB369887E3}" type="sibTrans" cxnId="{6848BA3E-D0DB-40FA-B2C2-26745D9F4D42}">
      <dgm:prSet/>
      <dgm:spPr/>
      <dgm:t>
        <a:bodyPr/>
        <a:lstStyle/>
        <a:p>
          <a:endParaRPr lang="en-US"/>
        </a:p>
      </dgm:t>
    </dgm:pt>
    <dgm:pt modelId="{D69650AF-5E19-465A-8407-37C2DA4DB8B2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Rritje</a:t>
          </a:r>
          <a:r>
            <a:rPr lang="en-US" b="1" dirty="0">
              <a:solidFill>
                <a:schemeClr val="tx1"/>
              </a:solidFill>
            </a:rPr>
            <a:t> e </a:t>
          </a:r>
          <a:r>
            <a:rPr lang="en-US" b="1" dirty="0" err="1">
              <a:solidFill>
                <a:schemeClr val="tx1"/>
              </a:solidFill>
            </a:rPr>
            <a:t>besimit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të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konsumatorëve</a:t>
          </a:r>
          <a:endParaRPr lang="en-US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156DA6-0F00-4200-835C-2D70E42899D7}" type="parTrans" cxnId="{B9427FC9-6228-4A8E-A336-602286562858}">
      <dgm:prSet/>
      <dgm:spPr/>
      <dgm:t>
        <a:bodyPr/>
        <a:lstStyle/>
        <a:p>
          <a:endParaRPr lang="en-US"/>
        </a:p>
      </dgm:t>
    </dgm:pt>
    <dgm:pt modelId="{6B522182-380C-4003-8FB6-20490DCE7D52}" type="sibTrans" cxnId="{B9427FC9-6228-4A8E-A336-602286562858}">
      <dgm:prSet/>
      <dgm:spPr/>
      <dgm:t>
        <a:bodyPr/>
        <a:lstStyle/>
        <a:p>
          <a:endParaRPr lang="en-US"/>
        </a:p>
      </dgm:t>
    </dgm:pt>
    <dgm:pt modelId="{2B9CD734-56EE-4315-A5DE-2EB8ED604155}" type="pres">
      <dgm:prSet presAssocID="{9CF3AC49-DFA8-4CD1-A2CC-094508F274EE}" presName="Name0" presStyleCnt="0">
        <dgm:presLayoutVars>
          <dgm:chMax/>
          <dgm:chPref/>
          <dgm:dir/>
          <dgm:animLvl val="lvl"/>
        </dgm:presLayoutVars>
      </dgm:prSet>
      <dgm:spPr/>
    </dgm:pt>
    <dgm:pt modelId="{19146719-389B-4154-8965-961ADFE4ABD4}" type="pres">
      <dgm:prSet presAssocID="{A5CC85FA-9F68-4488-9F17-DDC14EE76B79}" presName="composite" presStyleCnt="0"/>
      <dgm:spPr/>
    </dgm:pt>
    <dgm:pt modelId="{2E722140-2592-46BA-AFD4-B097B849E115}" type="pres">
      <dgm:prSet presAssocID="{A5CC85FA-9F68-4488-9F17-DDC14EE76B79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AC8EBC20-3D9A-4530-9DBE-B798DF0DE0F8}" type="pres">
      <dgm:prSet presAssocID="{A5CC85FA-9F68-4488-9F17-DDC14EE76B79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B770EF6-DEC1-4ED0-89E4-A28A36422190}" type="pres">
      <dgm:prSet presAssocID="{A5CC85FA-9F68-4488-9F17-DDC14EE76B79}" presName="BalanceSpacing" presStyleCnt="0"/>
      <dgm:spPr/>
    </dgm:pt>
    <dgm:pt modelId="{56627052-9913-4B13-B610-EDF810E3B58F}" type="pres">
      <dgm:prSet presAssocID="{A5CC85FA-9F68-4488-9F17-DDC14EE76B79}" presName="BalanceSpacing1" presStyleCnt="0"/>
      <dgm:spPr/>
    </dgm:pt>
    <dgm:pt modelId="{5145573E-BE67-4132-A6E0-35324BF7C7CB}" type="pres">
      <dgm:prSet presAssocID="{C4513FEF-338B-4A90-970C-743CDE14B8FD}" presName="Accent1Text" presStyleLbl="node1" presStyleIdx="1" presStyleCnt="6"/>
      <dgm:spPr/>
    </dgm:pt>
    <dgm:pt modelId="{3AD2EE66-3B25-41D0-9BB8-212F349A1935}" type="pres">
      <dgm:prSet presAssocID="{C4513FEF-338B-4A90-970C-743CDE14B8FD}" presName="spaceBetweenRectangles" presStyleCnt="0"/>
      <dgm:spPr/>
    </dgm:pt>
    <dgm:pt modelId="{2BE8FE82-DD48-4434-BE30-EC276AE83814}" type="pres">
      <dgm:prSet presAssocID="{B588E8FF-AD6C-4B32-B5B0-54FF90D7111E}" presName="composite" presStyleCnt="0"/>
      <dgm:spPr/>
    </dgm:pt>
    <dgm:pt modelId="{47EE4551-5635-4EDB-8277-367B0B6B7435}" type="pres">
      <dgm:prSet presAssocID="{B588E8FF-AD6C-4B32-B5B0-54FF90D7111E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C4CB7025-7EF7-4804-9AE7-79E6DB0E9066}" type="pres">
      <dgm:prSet presAssocID="{B588E8FF-AD6C-4B32-B5B0-54FF90D7111E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4CAD26E-9A38-43B5-BD90-13695696D657}" type="pres">
      <dgm:prSet presAssocID="{B588E8FF-AD6C-4B32-B5B0-54FF90D7111E}" presName="BalanceSpacing" presStyleCnt="0"/>
      <dgm:spPr/>
    </dgm:pt>
    <dgm:pt modelId="{137776EF-5F55-47F5-85A4-093AA0A8F73E}" type="pres">
      <dgm:prSet presAssocID="{B588E8FF-AD6C-4B32-B5B0-54FF90D7111E}" presName="BalanceSpacing1" presStyleCnt="0"/>
      <dgm:spPr/>
    </dgm:pt>
    <dgm:pt modelId="{DF414C86-8083-49B5-84B8-FB73CE1F70BD}" type="pres">
      <dgm:prSet presAssocID="{5C4C45C6-F883-467D-B56B-CEBF79D50B2A}" presName="Accent1Text" presStyleLbl="node1" presStyleIdx="3" presStyleCnt="6"/>
      <dgm:spPr/>
    </dgm:pt>
    <dgm:pt modelId="{8FEA18E1-3561-4EDA-83FE-3A491F0BD1E8}" type="pres">
      <dgm:prSet presAssocID="{5C4C45C6-F883-467D-B56B-CEBF79D50B2A}" presName="spaceBetweenRectangles" presStyleCnt="0"/>
      <dgm:spPr/>
    </dgm:pt>
    <dgm:pt modelId="{2F410611-B096-4372-BC4E-32CFE669FCCD}" type="pres">
      <dgm:prSet presAssocID="{D69650AF-5E19-465A-8407-37C2DA4DB8B2}" presName="composite" presStyleCnt="0"/>
      <dgm:spPr/>
    </dgm:pt>
    <dgm:pt modelId="{9771EA10-9788-4BE2-B8D6-362402FF42FA}" type="pres">
      <dgm:prSet presAssocID="{D69650AF-5E19-465A-8407-37C2DA4DB8B2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FC753E9F-6C12-4B9C-A624-6967F02833A2}" type="pres">
      <dgm:prSet presAssocID="{D69650AF-5E19-465A-8407-37C2DA4DB8B2}" presName="Childtext1" presStyleLbl="revTx" presStyleIdx="2" presStyleCnt="3" custLinFactNeighborX="-11936" custLinFactNeighborY="-12528">
        <dgm:presLayoutVars>
          <dgm:chMax val="0"/>
          <dgm:chPref val="0"/>
          <dgm:bulletEnabled val="1"/>
        </dgm:presLayoutVars>
      </dgm:prSet>
      <dgm:spPr/>
    </dgm:pt>
    <dgm:pt modelId="{4D3D617D-2919-4157-A440-7A760A70A138}" type="pres">
      <dgm:prSet presAssocID="{D69650AF-5E19-465A-8407-37C2DA4DB8B2}" presName="BalanceSpacing" presStyleCnt="0"/>
      <dgm:spPr/>
    </dgm:pt>
    <dgm:pt modelId="{9FCA6DA7-8071-47C2-8C63-FB222569284D}" type="pres">
      <dgm:prSet presAssocID="{D69650AF-5E19-465A-8407-37C2DA4DB8B2}" presName="BalanceSpacing1" presStyleCnt="0"/>
      <dgm:spPr/>
    </dgm:pt>
    <dgm:pt modelId="{CB281AE1-74DA-497C-BF17-90909D424845}" type="pres">
      <dgm:prSet presAssocID="{6B522182-380C-4003-8FB6-20490DCE7D52}" presName="Accent1Text" presStyleLbl="node1" presStyleIdx="5" presStyleCnt="6"/>
      <dgm:spPr/>
    </dgm:pt>
  </dgm:ptLst>
  <dgm:cxnLst>
    <dgm:cxn modelId="{BF68DC0B-4562-43A7-93AA-D499F4A0C95F}" srcId="{A5CC85FA-9F68-4488-9F17-DDC14EE76B79}" destId="{AB5D88E9-EC64-404F-B270-80C858C577B1}" srcOrd="0" destOrd="0" parTransId="{92C4491E-6E7C-42A7-A6F0-9B170C9C3FA8}" sibTransId="{83AFF4C8-5AD3-4F21-9C9F-4DBD3C712C8D}"/>
    <dgm:cxn modelId="{6848BA3E-D0DB-40FA-B2C2-26745D9F4D42}" srcId="{B588E8FF-AD6C-4B32-B5B0-54FF90D7111E}" destId="{79229ED0-4156-4B3A-BCFA-A6FAA5DD8929}" srcOrd="0" destOrd="0" parTransId="{E7BE625D-4DC6-4ED0-AAD0-3F8F0FE74F88}" sibTransId="{4CCC1D0B-2618-4091-8992-16BB369887E3}"/>
    <dgm:cxn modelId="{A5060C4C-4426-4A56-868A-C1D9E145303A}" type="presOf" srcId="{C4513FEF-338B-4A90-970C-743CDE14B8FD}" destId="{5145573E-BE67-4132-A6E0-35324BF7C7CB}" srcOrd="0" destOrd="0" presId="urn:microsoft.com/office/officeart/2008/layout/AlternatingHexagons"/>
    <dgm:cxn modelId="{EECEF54F-8713-473B-A62D-BB67A19DDF85}" type="presOf" srcId="{A5CC85FA-9F68-4488-9F17-DDC14EE76B79}" destId="{2E722140-2592-46BA-AFD4-B097B849E115}" srcOrd="0" destOrd="0" presId="urn:microsoft.com/office/officeart/2008/layout/AlternatingHexagons"/>
    <dgm:cxn modelId="{3CDAE277-B926-4AE1-8C27-60874CBAD27A}" type="presOf" srcId="{79229ED0-4156-4B3A-BCFA-A6FAA5DD8929}" destId="{C4CB7025-7EF7-4804-9AE7-79E6DB0E9066}" srcOrd="0" destOrd="0" presId="urn:microsoft.com/office/officeart/2008/layout/AlternatingHexagons"/>
    <dgm:cxn modelId="{C5B02E81-8DFB-4705-8084-18B20CED0925}" type="presOf" srcId="{AB5D88E9-EC64-404F-B270-80C858C577B1}" destId="{AC8EBC20-3D9A-4530-9DBE-B798DF0DE0F8}" srcOrd="0" destOrd="0" presId="urn:microsoft.com/office/officeart/2008/layout/AlternatingHexagons"/>
    <dgm:cxn modelId="{53F2528F-287C-4D1B-AED0-9AB4F7089E01}" type="presOf" srcId="{6B522182-380C-4003-8FB6-20490DCE7D52}" destId="{CB281AE1-74DA-497C-BF17-90909D424845}" srcOrd="0" destOrd="0" presId="urn:microsoft.com/office/officeart/2008/layout/AlternatingHexagons"/>
    <dgm:cxn modelId="{388BC199-6829-4D4A-AADE-E7C2B73C5C6E}" type="presOf" srcId="{9CF3AC49-DFA8-4CD1-A2CC-094508F274EE}" destId="{2B9CD734-56EE-4315-A5DE-2EB8ED604155}" srcOrd="0" destOrd="0" presId="urn:microsoft.com/office/officeart/2008/layout/AlternatingHexagons"/>
    <dgm:cxn modelId="{1CDCC2B1-1415-4A9A-8634-D725F79DE237}" type="presOf" srcId="{D69650AF-5E19-465A-8407-37C2DA4DB8B2}" destId="{9771EA10-9788-4BE2-B8D6-362402FF42FA}" srcOrd="0" destOrd="0" presId="urn:microsoft.com/office/officeart/2008/layout/AlternatingHexagons"/>
    <dgm:cxn modelId="{A0A0B7BC-C792-4EB1-8E36-A184068E6F8C}" type="presOf" srcId="{5C4C45C6-F883-467D-B56B-CEBF79D50B2A}" destId="{DF414C86-8083-49B5-84B8-FB73CE1F70BD}" srcOrd="0" destOrd="0" presId="urn:microsoft.com/office/officeart/2008/layout/AlternatingHexagons"/>
    <dgm:cxn modelId="{5AF3D8C1-4135-46BA-B0C7-02DD7401C7DB}" type="presOf" srcId="{B588E8FF-AD6C-4B32-B5B0-54FF90D7111E}" destId="{47EE4551-5635-4EDB-8277-367B0B6B7435}" srcOrd="0" destOrd="0" presId="urn:microsoft.com/office/officeart/2008/layout/AlternatingHexagons"/>
    <dgm:cxn modelId="{B9427FC9-6228-4A8E-A336-602286562858}" srcId="{9CF3AC49-DFA8-4CD1-A2CC-094508F274EE}" destId="{D69650AF-5E19-465A-8407-37C2DA4DB8B2}" srcOrd="2" destOrd="0" parTransId="{C2156DA6-0F00-4200-835C-2D70E42899D7}" sibTransId="{6B522182-380C-4003-8FB6-20490DCE7D52}"/>
    <dgm:cxn modelId="{D35FD3EA-77D2-4376-9DD1-0A691B303075}" srcId="{9CF3AC49-DFA8-4CD1-A2CC-094508F274EE}" destId="{B588E8FF-AD6C-4B32-B5B0-54FF90D7111E}" srcOrd="1" destOrd="0" parTransId="{27F89F6C-6053-4FBF-97E2-FA551370D7DB}" sibTransId="{5C4C45C6-F883-467D-B56B-CEBF79D50B2A}"/>
    <dgm:cxn modelId="{FDD12EF6-DAFD-4802-8AD7-A337E41F176E}" srcId="{9CF3AC49-DFA8-4CD1-A2CC-094508F274EE}" destId="{A5CC85FA-9F68-4488-9F17-DDC14EE76B79}" srcOrd="0" destOrd="0" parTransId="{8136C531-D9C5-4845-A4D1-9847D21D776D}" sibTransId="{C4513FEF-338B-4A90-970C-743CDE14B8FD}"/>
    <dgm:cxn modelId="{5C170FD6-9DFA-4460-BA36-3473F08E27CE}" type="presParOf" srcId="{2B9CD734-56EE-4315-A5DE-2EB8ED604155}" destId="{19146719-389B-4154-8965-961ADFE4ABD4}" srcOrd="0" destOrd="0" presId="urn:microsoft.com/office/officeart/2008/layout/AlternatingHexagons"/>
    <dgm:cxn modelId="{B6E5AC4D-2A5D-4829-95D6-A123A3198F93}" type="presParOf" srcId="{19146719-389B-4154-8965-961ADFE4ABD4}" destId="{2E722140-2592-46BA-AFD4-B097B849E115}" srcOrd="0" destOrd="0" presId="urn:microsoft.com/office/officeart/2008/layout/AlternatingHexagons"/>
    <dgm:cxn modelId="{A24C3983-1E80-4AD9-8E08-E3058A096F16}" type="presParOf" srcId="{19146719-389B-4154-8965-961ADFE4ABD4}" destId="{AC8EBC20-3D9A-4530-9DBE-B798DF0DE0F8}" srcOrd="1" destOrd="0" presId="urn:microsoft.com/office/officeart/2008/layout/AlternatingHexagons"/>
    <dgm:cxn modelId="{7E0AA7D8-2A18-4FB1-9989-E2535BFB359B}" type="presParOf" srcId="{19146719-389B-4154-8965-961ADFE4ABD4}" destId="{7B770EF6-DEC1-4ED0-89E4-A28A36422190}" srcOrd="2" destOrd="0" presId="urn:microsoft.com/office/officeart/2008/layout/AlternatingHexagons"/>
    <dgm:cxn modelId="{0BD67CD4-5AED-409C-AF5E-2477498786BE}" type="presParOf" srcId="{19146719-389B-4154-8965-961ADFE4ABD4}" destId="{56627052-9913-4B13-B610-EDF810E3B58F}" srcOrd="3" destOrd="0" presId="urn:microsoft.com/office/officeart/2008/layout/AlternatingHexagons"/>
    <dgm:cxn modelId="{7754C0DA-24CD-4862-A6D9-E80AAC91CE86}" type="presParOf" srcId="{19146719-389B-4154-8965-961ADFE4ABD4}" destId="{5145573E-BE67-4132-A6E0-35324BF7C7CB}" srcOrd="4" destOrd="0" presId="urn:microsoft.com/office/officeart/2008/layout/AlternatingHexagons"/>
    <dgm:cxn modelId="{92DEA274-A2A4-41E3-B90C-26185D5264CE}" type="presParOf" srcId="{2B9CD734-56EE-4315-A5DE-2EB8ED604155}" destId="{3AD2EE66-3B25-41D0-9BB8-212F349A1935}" srcOrd="1" destOrd="0" presId="urn:microsoft.com/office/officeart/2008/layout/AlternatingHexagons"/>
    <dgm:cxn modelId="{E8733C01-4AE8-44C5-B75F-6A3648E519D7}" type="presParOf" srcId="{2B9CD734-56EE-4315-A5DE-2EB8ED604155}" destId="{2BE8FE82-DD48-4434-BE30-EC276AE83814}" srcOrd="2" destOrd="0" presId="urn:microsoft.com/office/officeart/2008/layout/AlternatingHexagons"/>
    <dgm:cxn modelId="{79A4CB4D-B6C9-444E-9F1F-819C827E36F4}" type="presParOf" srcId="{2BE8FE82-DD48-4434-BE30-EC276AE83814}" destId="{47EE4551-5635-4EDB-8277-367B0B6B7435}" srcOrd="0" destOrd="0" presId="urn:microsoft.com/office/officeart/2008/layout/AlternatingHexagons"/>
    <dgm:cxn modelId="{56CE1F81-7DB8-4A57-8547-F3B19AA1E0ED}" type="presParOf" srcId="{2BE8FE82-DD48-4434-BE30-EC276AE83814}" destId="{C4CB7025-7EF7-4804-9AE7-79E6DB0E9066}" srcOrd="1" destOrd="0" presId="urn:microsoft.com/office/officeart/2008/layout/AlternatingHexagons"/>
    <dgm:cxn modelId="{4DD2C772-D1F8-47D2-8FD4-02227EEE7D7E}" type="presParOf" srcId="{2BE8FE82-DD48-4434-BE30-EC276AE83814}" destId="{54CAD26E-9A38-43B5-BD90-13695696D657}" srcOrd="2" destOrd="0" presId="urn:microsoft.com/office/officeart/2008/layout/AlternatingHexagons"/>
    <dgm:cxn modelId="{20F3812B-FDC3-442B-A01F-C19D2C95798C}" type="presParOf" srcId="{2BE8FE82-DD48-4434-BE30-EC276AE83814}" destId="{137776EF-5F55-47F5-85A4-093AA0A8F73E}" srcOrd="3" destOrd="0" presId="urn:microsoft.com/office/officeart/2008/layout/AlternatingHexagons"/>
    <dgm:cxn modelId="{680D1F22-5AED-47BC-8BD9-7D4881163C99}" type="presParOf" srcId="{2BE8FE82-DD48-4434-BE30-EC276AE83814}" destId="{DF414C86-8083-49B5-84B8-FB73CE1F70BD}" srcOrd="4" destOrd="0" presId="urn:microsoft.com/office/officeart/2008/layout/AlternatingHexagons"/>
    <dgm:cxn modelId="{E3F8E5C4-770F-4F80-BD96-467E9701901E}" type="presParOf" srcId="{2B9CD734-56EE-4315-A5DE-2EB8ED604155}" destId="{8FEA18E1-3561-4EDA-83FE-3A491F0BD1E8}" srcOrd="3" destOrd="0" presId="urn:microsoft.com/office/officeart/2008/layout/AlternatingHexagons"/>
    <dgm:cxn modelId="{F80D88A9-394F-4E8E-95ED-E40416DE7E9E}" type="presParOf" srcId="{2B9CD734-56EE-4315-A5DE-2EB8ED604155}" destId="{2F410611-B096-4372-BC4E-32CFE669FCCD}" srcOrd="4" destOrd="0" presId="urn:microsoft.com/office/officeart/2008/layout/AlternatingHexagons"/>
    <dgm:cxn modelId="{535CC5B4-83BA-4A5E-B2DE-2E7736CBE0C5}" type="presParOf" srcId="{2F410611-B096-4372-BC4E-32CFE669FCCD}" destId="{9771EA10-9788-4BE2-B8D6-362402FF42FA}" srcOrd="0" destOrd="0" presId="urn:microsoft.com/office/officeart/2008/layout/AlternatingHexagons"/>
    <dgm:cxn modelId="{5C317043-59FA-4DF7-A1C3-92A1FD14BEBA}" type="presParOf" srcId="{2F410611-B096-4372-BC4E-32CFE669FCCD}" destId="{FC753E9F-6C12-4B9C-A624-6967F02833A2}" srcOrd="1" destOrd="0" presId="urn:microsoft.com/office/officeart/2008/layout/AlternatingHexagons"/>
    <dgm:cxn modelId="{81F8A69F-605A-4C94-AE94-D578228A847E}" type="presParOf" srcId="{2F410611-B096-4372-BC4E-32CFE669FCCD}" destId="{4D3D617D-2919-4157-A440-7A760A70A138}" srcOrd="2" destOrd="0" presId="urn:microsoft.com/office/officeart/2008/layout/AlternatingHexagons"/>
    <dgm:cxn modelId="{89116C95-DD6F-44B3-B6FA-8B3821F14506}" type="presParOf" srcId="{2F410611-B096-4372-BC4E-32CFE669FCCD}" destId="{9FCA6DA7-8071-47C2-8C63-FB222569284D}" srcOrd="3" destOrd="0" presId="urn:microsoft.com/office/officeart/2008/layout/AlternatingHexagons"/>
    <dgm:cxn modelId="{E695B374-1CBA-4492-941F-801C23C3CFEB}" type="presParOf" srcId="{2F410611-B096-4372-BC4E-32CFE669FCCD}" destId="{CB281AE1-74DA-497C-BF17-90909D42484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3081E-E143-4824-B0CD-0B375F291739}">
      <dsp:nvSpPr>
        <dsp:cNvPr id="0" name=""/>
        <dsp:cNvSpPr/>
      </dsp:nvSpPr>
      <dsp:spPr>
        <a:xfrm>
          <a:off x="532914" y="0"/>
          <a:ext cx="6039692" cy="491725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1A083-3793-4BB5-B4D3-5F66FCAE1638}">
      <dsp:nvSpPr>
        <dsp:cNvPr id="0" name=""/>
        <dsp:cNvSpPr/>
      </dsp:nvSpPr>
      <dsp:spPr>
        <a:xfrm>
          <a:off x="3556" y="1475177"/>
          <a:ext cx="1710459" cy="19669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📅 </a:t>
          </a:r>
          <a:r>
            <a:rPr lang="en-US" sz="1200" kern="1200" dirty="0" err="1"/>
            <a:t>Miratuar</a:t>
          </a:r>
          <a:r>
            <a:rPr lang="en-US" sz="1200" kern="1200" dirty="0"/>
            <a:t>: 26 </a:t>
          </a:r>
          <a:r>
            <a:rPr lang="en-US" sz="1200" kern="1200" dirty="0" err="1"/>
            <a:t>qershor</a:t>
          </a:r>
          <a:r>
            <a:rPr lang="en-US" sz="1200" kern="1200" dirty="0"/>
            <a:t> 2025 me Nr.41/2025;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200" kern="1200" dirty="0"/>
          </a:br>
          <a:r>
            <a:rPr lang="en-US" sz="1200" kern="1200" dirty="0"/>
            <a:t>📅 </a:t>
          </a:r>
          <a:r>
            <a:rPr lang="en-US" sz="1200" kern="1200" dirty="0" err="1"/>
            <a:t>Hyrja</a:t>
          </a:r>
          <a:r>
            <a:rPr lang="en-US" sz="1200" kern="1200" dirty="0"/>
            <a:t> </a:t>
          </a:r>
          <a:r>
            <a:rPr lang="en-US" sz="1200" kern="1200" dirty="0" err="1"/>
            <a:t>në</a:t>
          </a:r>
          <a:r>
            <a:rPr lang="en-US" sz="1200" kern="1200" dirty="0"/>
            <a:t> </a:t>
          </a:r>
          <a:r>
            <a:rPr lang="en-US" sz="1200" kern="1200" dirty="0" err="1"/>
            <a:t>fuqi</a:t>
          </a:r>
          <a:r>
            <a:rPr lang="en-US" sz="1200" kern="1200" dirty="0"/>
            <a:t>: pas 2 </a:t>
          </a:r>
          <a:r>
            <a:rPr lang="en-US" sz="1200" kern="1200" dirty="0" err="1"/>
            <a:t>vitesh</a:t>
          </a:r>
          <a:r>
            <a:rPr lang="en-US" sz="1200" kern="1200" dirty="0"/>
            <a:t> (2027);</a:t>
          </a:r>
        </a:p>
      </dsp:txBody>
      <dsp:txXfrm>
        <a:off x="87054" y="1558675"/>
        <a:ext cx="1543463" cy="1799907"/>
      </dsp:txXfrm>
    </dsp:sp>
    <dsp:sp modelId="{0ACFBC82-0119-480E-B366-BD1CED7332A7}">
      <dsp:nvSpPr>
        <dsp:cNvPr id="0" name=""/>
        <dsp:cNvSpPr/>
      </dsp:nvSpPr>
      <dsp:spPr>
        <a:xfrm>
          <a:off x="1799539" y="1475177"/>
          <a:ext cx="1710459" cy="19669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➡️ </a:t>
          </a:r>
          <a:r>
            <a:rPr lang="en-US" sz="1200" kern="1200" dirty="0" err="1"/>
            <a:t>Reformë</a:t>
          </a:r>
          <a:r>
            <a:rPr lang="en-US" sz="1200" kern="1200" dirty="0"/>
            <a:t> </a:t>
          </a:r>
          <a:r>
            <a:rPr lang="en-US" sz="1200" kern="1200" dirty="0" err="1"/>
            <a:t>madhore</a:t>
          </a:r>
          <a:r>
            <a:rPr lang="en-US" sz="1200" kern="1200" dirty="0"/>
            <a:t> </a:t>
          </a:r>
          <a:r>
            <a:rPr lang="en-US" sz="1200" kern="1200" dirty="0" err="1"/>
            <a:t>në</a:t>
          </a:r>
          <a:r>
            <a:rPr lang="en-US" sz="1200" kern="1200" dirty="0"/>
            <a:t> </a:t>
          </a:r>
          <a:r>
            <a:rPr lang="en-US" sz="1200" kern="1200" dirty="0" err="1"/>
            <a:t>sistemin</a:t>
          </a:r>
          <a:r>
            <a:rPr lang="en-US" sz="1200" kern="1200" dirty="0"/>
            <a:t> </a:t>
          </a:r>
          <a:r>
            <a:rPr lang="en-US" sz="1200" kern="1200" dirty="0" err="1"/>
            <a:t>veterinar</a:t>
          </a:r>
          <a:r>
            <a:rPr lang="en-US" sz="1200" kern="1200" dirty="0"/>
            <a:t>;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200" kern="1200" dirty="0"/>
          </a:br>
          <a:r>
            <a:rPr lang="en-US" sz="1200" kern="1200" dirty="0"/>
            <a:t>➡️ </a:t>
          </a:r>
          <a:r>
            <a:rPr lang="en-US" sz="1200" kern="1200" dirty="0" err="1"/>
            <a:t>Përafrim</a:t>
          </a:r>
          <a:r>
            <a:rPr lang="en-US" sz="1200" kern="1200" dirty="0"/>
            <a:t> me </a:t>
          </a:r>
          <a:r>
            <a:rPr lang="en-US" sz="1200" kern="1200" dirty="0" err="1"/>
            <a:t>standardet</a:t>
          </a:r>
          <a:r>
            <a:rPr lang="en-US" sz="1200" kern="1200" dirty="0"/>
            <a:t> e BE-</a:t>
          </a:r>
          <a:r>
            <a:rPr lang="en-US" sz="1200" kern="1200" dirty="0" err="1"/>
            <a:t>së</a:t>
          </a:r>
          <a:r>
            <a:rPr lang="en-US" sz="1200" kern="1200" dirty="0"/>
            <a:t>;</a:t>
          </a:r>
        </a:p>
      </dsp:txBody>
      <dsp:txXfrm>
        <a:off x="1883037" y="1558675"/>
        <a:ext cx="1543463" cy="1799907"/>
      </dsp:txXfrm>
    </dsp:sp>
    <dsp:sp modelId="{F8ADC87A-8AFF-42A8-8F90-4346E164EB01}">
      <dsp:nvSpPr>
        <dsp:cNvPr id="0" name=""/>
        <dsp:cNvSpPr/>
      </dsp:nvSpPr>
      <dsp:spPr>
        <a:xfrm>
          <a:off x="3595521" y="1475177"/>
          <a:ext cx="1710459" cy="19669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➡️ </a:t>
          </a:r>
          <a:r>
            <a:rPr lang="en-US" sz="1200" kern="1200" dirty="0" err="1"/>
            <a:t>Në</a:t>
          </a:r>
          <a:r>
            <a:rPr lang="en-US" sz="1200" kern="1200" dirty="0"/>
            <a:t> </a:t>
          </a:r>
          <a:r>
            <a:rPr lang="en-US" sz="1200" kern="1200" dirty="0" err="1"/>
            <a:t>përputhje</a:t>
          </a:r>
          <a:r>
            <a:rPr lang="en-US" sz="1200" kern="1200" dirty="0"/>
            <a:t> me </a:t>
          </a:r>
          <a:r>
            <a:rPr lang="en-US" sz="1200" kern="1200" dirty="0" err="1"/>
            <a:t>Rregulloren</a:t>
          </a:r>
          <a:r>
            <a:rPr lang="en-US" sz="1200" kern="1200" dirty="0"/>
            <a:t> (BE) 2016/429</a:t>
          </a:r>
        </a:p>
      </dsp:txBody>
      <dsp:txXfrm>
        <a:off x="3679019" y="1558675"/>
        <a:ext cx="1543463" cy="1799907"/>
      </dsp:txXfrm>
    </dsp:sp>
    <dsp:sp modelId="{56B50221-6025-439D-AD76-7AC1D950E9BE}">
      <dsp:nvSpPr>
        <dsp:cNvPr id="0" name=""/>
        <dsp:cNvSpPr/>
      </dsp:nvSpPr>
      <dsp:spPr>
        <a:xfrm>
          <a:off x="5391504" y="1475177"/>
          <a:ext cx="1710459" cy="19669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➡️ </a:t>
          </a:r>
          <a:r>
            <a:rPr lang="en-US" sz="1200" kern="1200" dirty="0" err="1"/>
            <a:t>Reflekton</a:t>
          </a:r>
          <a:r>
            <a:rPr lang="en-US" sz="1200" kern="1200" dirty="0"/>
            <a:t> </a:t>
          </a:r>
          <a:r>
            <a:rPr lang="en-US" sz="1200" kern="1200" dirty="0" err="1"/>
            <a:t>standardet</a:t>
          </a:r>
          <a:r>
            <a:rPr lang="en-US" sz="1200" kern="1200" dirty="0"/>
            <a:t> </a:t>
          </a:r>
          <a:r>
            <a:rPr lang="en-US" sz="1200" kern="1200" dirty="0" err="1"/>
            <a:t>më</a:t>
          </a:r>
          <a:r>
            <a:rPr lang="en-US" sz="1200" kern="1200" dirty="0"/>
            <a:t> </a:t>
          </a:r>
          <a:r>
            <a:rPr lang="en-US" sz="1200" kern="1200" dirty="0" err="1"/>
            <a:t>të</a:t>
          </a:r>
          <a:r>
            <a:rPr lang="en-US" sz="1200" kern="1200" dirty="0"/>
            <a:t> </a:t>
          </a:r>
          <a:r>
            <a:rPr lang="en-US" sz="1200" kern="1200" dirty="0" err="1"/>
            <a:t>avancuara</a:t>
          </a:r>
          <a:r>
            <a:rPr lang="en-US" sz="1200" kern="1200" dirty="0"/>
            <a:t> </a:t>
          </a:r>
          <a:r>
            <a:rPr lang="en-US" sz="1200" kern="1200" dirty="0" err="1"/>
            <a:t>evropiane</a:t>
          </a:r>
          <a:r>
            <a:rPr lang="en-US" sz="1200" kern="1200" dirty="0"/>
            <a:t> </a:t>
          </a:r>
          <a:r>
            <a:rPr lang="en-US" sz="1200" kern="1200" dirty="0" err="1"/>
            <a:t>dhe</a:t>
          </a:r>
          <a:r>
            <a:rPr lang="en-US" sz="1200" kern="1200" dirty="0"/>
            <a:t> duke </a:t>
          </a:r>
          <a:r>
            <a:rPr lang="en-US" sz="1200" kern="1200" dirty="0" err="1"/>
            <a:t>vendosur</a:t>
          </a:r>
          <a:r>
            <a:rPr lang="en-US" sz="1200" kern="1200" dirty="0"/>
            <a:t> </a:t>
          </a:r>
          <a:r>
            <a:rPr lang="en-US" sz="1200" kern="1200" dirty="0" err="1"/>
            <a:t>bazat</a:t>
          </a:r>
          <a:r>
            <a:rPr lang="en-US" sz="1200" kern="1200" dirty="0"/>
            <a:t> </a:t>
          </a:r>
          <a:r>
            <a:rPr lang="en-US" sz="1200" kern="1200" dirty="0" err="1"/>
            <a:t>për</a:t>
          </a:r>
          <a:r>
            <a:rPr lang="en-US" sz="1200" kern="1200" dirty="0"/>
            <a:t> </a:t>
          </a:r>
          <a:r>
            <a:rPr lang="en-US" sz="1200" kern="1200" dirty="0" err="1"/>
            <a:t>një</a:t>
          </a:r>
          <a:r>
            <a:rPr lang="en-US" sz="1200" kern="1200" dirty="0"/>
            <a:t> </a:t>
          </a:r>
          <a:r>
            <a:rPr lang="en-US" sz="1200" kern="1200" dirty="0" err="1"/>
            <a:t>sistem</a:t>
          </a:r>
          <a:r>
            <a:rPr lang="en-US" sz="1200" kern="1200" dirty="0"/>
            <a:t> </a:t>
          </a:r>
          <a:r>
            <a:rPr lang="en-US" sz="1200" kern="1200" dirty="0" err="1"/>
            <a:t>të</a:t>
          </a:r>
          <a:r>
            <a:rPr lang="en-US" sz="1200" kern="1200" dirty="0"/>
            <a:t> </a:t>
          </a:r>
          <a:r>
            <a:rPr lang="en-US" sz="1200" kern="1200" dirty="0" err="1"/>
            <a:t>harmonizuar</a:t>
          </a:r>
          <a:r>
            <a:rPr lang="en-US" sz="1200" kern="1200" dirty="0"/>
            <a:t> me </a:t>
          </a:r>
          <a:r>
            <a:rPr lang="en-US" sz="1200" kern="1200" dirty="0" err="1"/>
            <a:t>praktikat</a:t>
          </a:r>
          <a:r>
            <a:rPr lang="en-US" sz="1200" kern="1200" dirty="0"/>
            <a:t> </a:t>
          </a:r>
          <a:r>
            <a:rPr lang="en-US" sz="1200" kern="1200" dirty="0" err="1"/>
            <a:t>dhe</a:t>
          </a:r>
          <a:r>
            <a:rPr lang="en-US" sz="1200" kern="1200" dirty="0"/>
            <a:t> </a:t>
          </a:r>
          <a:r>
            <a:rPr lang="en-US" sz="1200" kern="1200" dirty="0" err="1"/>
            <a:t>kërkesat</a:t>
          </a:r>
          <a:r>
            <a:rPr lang="en-US" sz="1200" kern="1200" dirty="0"/>
            <a:t> e </a:t>
          </a:r>
          <a:r>
            <a:rPr lang="en-US" sz="1200" kern="1200" dirty="0" err="1"/>
            <a:t>Bashkimit</a:t>
          </a:r>
          <a:r>
            <a:rPr lang="en-US" sz="1200" kern="1200" dirty="0"/>
            <a:t> </a:t>
          </a:r>
          <a:r>
            <a:rPr lang="en-US" sz="1200" kern="1200" dirty="0" err="1"/>
            <a:t>Evropian</a:t>
          </a:r>
          <a:r>
            <a:rPr lang="en-US" sz="1200" kern="1200" dirty="0"/>
            <a:t>.</a:t>
          </a:r>
        </a:p>
      </dsp:txBody>
      <dsp:txXfrm>
        <a:off x="5475002" y="1558675"/>
        <a:ext cx="1543463" cy="17999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A655B-4E69-495E-ABB4-91584A4C1F13}">
      <dsp:nvSpPr>
        <dsp:cNvPr id="0" name=""/>
        <dsp:cNvSpPr/>
      </dsp:nvSpPr>
      <dsp:spPr>
        <a:xfrm>
          <a:off x="3374154" y="654972"/>
          <a:ext cx="505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368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13439" y="698012"/>
        <a:ext cx="26798" cy="5359"/>
      </dsp:txXfrm>
    </dsp:sp>
    <dsp:sp modelId="{C5AF4955-7F8A-48A2-A97A-A30A2DDC0F16}">
      <dsp:nvSpPr>
        <dsp:cNvPr id="0" name=""/>
        <dsp:cNvSpPr/>
      </dsp:nvSpPr>
      <dsp:spPr>
        <a:xfrm>
          <a:off x="1045658" y="1603"/>
          <a:ext cx="2330296" cy="13981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186" tIns="119859" rIns="114186" bIns="11985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Përgjegjësitë</a:t>
          </a:r>
          <a:r>
            <a:rPr lang="en-US" sz="1300" b="1" kern="1200" dirty="0"/>
            <a:t> e </a:t>
          </a:r>
          <a:r>
            <a:rPr lang="en-US" sz="1300" b="1" kern="1200" dirty="0" err="1"/>
            <a:t>mbajtësve</a:t>
          </a:r>
          <a:r>
            <a:rPr lang="en-US" sz="1300" b="1" kern="1200" dirty="0"/>
            <a:t> </a:t>
          </a:r>
          <a:r>
            <a:rPr lang="en-US" sz="1300" b="1" kern="1200" dirty="0" err="1"/>
            <a:t>të</a:t>
          </a:r>
          <a:r>
            <a:rPr lang="en-US" sz="1300" b="1" kern="1200" dirty="0"/>
            <a:t> </a:t>
          </a:r>
          <a:r>
            <a:rPr lang="en-US" sz="1300" b="1" kern="1200" dirty="0" err="1"/>
            <a:t>kafshëve</a:t>
          </a:r>
          <a:r>
            <a:rPr lang="en-US" sz="1300" b="1" kern="1200" dirty="0"/>
            <a:t>, </a:t>
          </a:r>
          <a:r>
            <a:rPr lang="en-US" sz="1300" b="1" kern="1200" dirty="0" err="1"/>
            <a:t>operatorëve</a:t>
          </a:r>
          <a:r>
            <a:rPr lang="en-US" sz="1300" b="1" kern="1200" dirty="0"/>
            <a:t>, </a:t>
          </a:r>
          <a:r>
            <a:rPr lang="en-US" sz="1300" b="1" kern="1200" dirty="0" err="1"/>
            <a:t>veterinerëve</a:t>
          </a:r>
          <a:r>
            <a:rPr lang="en-US" sz="1300" b="1" kern="1200" dirty="0"/>
            <a:t>, </a:t>
          </a:r>
          <a:r>
            <a:rPr lang="en-US" sz="1300" b="1" kern="1200" dirty="0" err="1"/>
            <a:t>autoriteteve</a:t>
          </a:r>
          <a:r>
            <a:rPr lang="en-US" sz="1300" b="1" kern="1200" dirty="0"/>
            <a:t> </a:t>
          </a:r>
          <a:r>
            <a:rPr lang="en-US" sz="1300" b="1" kern="1200" dirty="0" err="1"/>
            <a:t>kompetente</a:t>
          </a:r>
          <a:r>
            <a:rPr lang="en-US" sz="1300" b="1" kern="1200" dirty="0"/>
            <a:t>, </a:t>
          </a:r>
          <a:r>
            <a:rPr lang="en-US" sz="1300" b="1" kern="1200" dirty="0" err="1"/>
            <a:t>etj</a:t>
          </a:r>
          <a:r>
            <a:rPr lang="en-US" sz="1300" b="1" kern="1200" dirty="0"/>
            <a:t>.</a:t>
          </a:r>
        </a:p>
      </dsp:txBody>
      <dsp:txXfrm>
        <a:off x="1045658" y="1603"/>
        <a:ext cx="2330296" cy="1398177"/>
      </dsp:txXfrm>
    </dsp:sp>
    <dsp:sp modelId="{D330CCC4-3C93-4EC6-B1B1-62B35215A436}">
      <dsp:nvSpPr>
        <dsp:cNvPr id="0" name=""/>
        <dsp:cNvSpPr/>
      </dsp:nvSpPr>
      <dsp:spPr>
        <a:xfrm>
          <a:off x="6240419" y="654972"/>
          <a:ext cx="505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368" y="45720"/>
              </a:lnTo>
            </a:path>
          </a:pathLst>
        </a:custGeom>
        <a:noFill/>
        <a:ln w="6350" cap="flat" cmpd="sng" algn="ctr">
          <a:solidFill>
            <a:schemeClr val="accent2">
              <a:hueOff val="-289417"/>
              <a:satOff val="-2214"/>
              <a:lumOff val="-27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79703" y="698012"/>
        <a:ext cx="26798" cy="5359"/>
      </dsp:txXfrm>
    </dsp:sp>
    <dsp:sp modelId="{79D792B9-68CC-4896-AFB3-B57F5A65DA08}">
      <dsp:nvSpPr>
        <dsp:cNvPr id="0" name=""/>
        <dsp:cNvSpPr/>
      </dsp:nvSpPr>
      <dsp:spPr>
        <a:xfrm>
          <a:off x="3911922" y="1603"/>
          <a:ext cx="2330296" cy="1398177"/>
        </a:xfrm>
        <a:prstGeom prst="rect">
          <a:avLst/>
        </a:prstGeom>
        <a:solidFill>
          <a:schemeClr val="accent2">
            <a:hueOff val="-253240"/>
            <a:satOff val="-1937"/>
            <a:lumOff val="-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186" tIns="119859" rIns="114186" bIns="11985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Qasje</a:t>
          </a:r>
          <a:r>
            <a:rPr lang="en-US" sz="1300" b="1" kern="1200" dirty="0"/>
            <a:t> e </a:t>
          </a:r>
          <a:r>
            <a:rPr lang="en-US" sz="1300" b="1" kern="1200" dirty="0" err="1"/>
            <a:t>bazuar</a:t>
          </a:r>
          <a:r>
            <a:rPr lang="en-US" sz="1300" b="1" kern="1200" dirty="0"/>
            <a:t> </a:t>
          </a:r>
          <a:r>
            <a:rPr lang="en-US" sz="1300" b="1" kern="1200" dirty="0" err="1"/>
            <a:t>në</a:t>
          </a:r>
          <a:r>
            <a:rPr lang="en-US" sz="1300" b="1" kern="1200" dirty="0"/>
            <a:t> risk, duke </a:t>
          </a:r>
          <a:r>
            <a:rPr lang="en-US" sz="1300" b="1" kern="1200" dirty="0" err="1"/>
            <a:t>përfshirë</a:t>
          </a:r>
          <a:r>
            <a:rPr lang="en-US" sz="1300" b="1" kern="1200" dirty="0"/>
            <a:t> </a:t>
          </a:r>
          <a:r>
            <a:rPr lang="en-US" sz="1300" b="1" kern="1200" dirty="0" err="1"/>
            <a:t>prioritizimin</a:t>
          </a:r>
          <a:r>
            <a:rPr lang="en-US" sz="1300" b="1" kern="1200" dirty="0"/>
            <a:t> </a:t>
          </a:r>
          <a:r>
            <a:rPr lang="en-US" sz="1300" b="1" kern="1200" dirty="0" err="1"/>
            <a:t>dhe</a:t>
          </a:r>
          <a:r>
            <a:rPr lang="en-US" sz="1300" b="1" kern="1200" dirty="0"/>
            <a:t> </a:t>
          </a:r>
          <a:r>
            <a:rPr lang="en-US" sz="1300" b="1" kern="1200" dirty="0" err="1"/>
            <a:t>kategorizimin</a:t>
          </a:r>
          <a:r>
            <a:rPr lang="en-US" sz="1300" b="1" kern="1200" dirty="0"/>
            <a:t> e </a:t>
          </a:r>
          <a:r>
            <a:rPr lang="en-US" sz="1300" b="1" kern="1200" dirty="0" err="1"/>
            <a:t>sëmundjeve</a:t>
          </a:r>
          <a:r>
            <a:rPr lang="en-US" sz="1300" b="1" kern="1200" dirty="0"/>
            <a:t> </a:t>
          </a:r>
          <a:r>
            <a:rPr lang="en-US" sz="1300" b="1" kern="1200" dirty="0" err="1"/>
            <a:t>të</a:t>
          </a:r>
          <a:r>
            <a:rPr lang="en-US" sz="1300" b="1" kern="1200" dirty="0"/>
            <a:t> </a:t>
          </a:r>
          <a:r>
            <a:rPr lang="en-US" sz="1300" b="1" kern="1200" dirty="0" err="1"/>
            <a:t>kafshëve</a:t>
          </a:r>
          <a:endParaRPr lang="en-US" sz="1300" b="1" kern="1200" dirty="0"/>
        </a:p>
      </dsp:txBody>
      <dsp:txXfrm>
        <a:off x="3911922" y="1603"/>
        <a:ext cx="2330296" cy="1398177"/>
      </dsp:txXfrm>
    </dsp:sp>
    <dsp:sp modelId="{928644B9-48B3-4BFC-93AD-91D28CFAE171}">
      <dsp:nvSpPr>
        <dsp:cNvPr id="0" name=""/>
        <dsp:cNvSpPr/>
      </dsp:nvSpPr>
      <dsp:spPr>
        <a:xfrm>
          <a:off x="2210806" y="1397981"/>
          <a:ext cx="5732528" cy="505368"/>
        </a:xfrm>
        <a:custGeom>
          <a:avLst/>
          <a:gdLst/>
          <a:ahLst/>
          <a:cxnLst/>
          <a:rect l="0" t="0" r="0" b="0"/>
          <a:pathLst>
            <a:path>
              <a:moveTo>
                <a:pt x="5732528" y="0"/>
              </a:moveTo>
              <a:lnTo>
                <a:pt x="5732528" y="269784"/>
              </a:lnTo>
              <a:lnTo>
                <a:pt x="0" y="269784"/>
              </a:lnTo>
              <a:lnTo>
                <a:pt x="0" y="505368"/>
              </a:lnTo>
            </a:path>
          </a:pathLst>
        </a:custGeom>
        <a:noFill/>
        <a:ln w="6350" cap="flat" cmpd="sng" algn="ctr">
          <a:solidFill>
            <a:schemeClr val="accent2">
              <a:hueOff val="-578835"/>
              <a:satOff val="-4428"/>
              <a:lumOff val="-55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933132" y="1647985"/>
        <a:ext cx="287876" cy="5359"/>
      </dsp:txXfrm>
    </dsp:sp>
    <dsp:sp modelId="{8D131559-992E-457D-8D19-0ECC75D82275}">
      <dsp:nvSpPr>
        <dsp:cNvPr id="0" name=""/>
        <dsp:cNvSpPr/>
      </dsp:nvSpPr>
      <dsp:spPr>
        <a:xfrm>
          <a:off x="6778187" y="1603"/>
          <a:ext cx="2330296" cy="1398177"/>
        </a:xfrm>
        <a:prstGeom prst="rect">
          <a:avLst/>
        </a:prstGeom>
        <a:solidFill>
          <a:schemeClr val="accent2">
            <a:hueOff val="-506480"/>
            <a:satOff val="-3875"/>
            <a:lumOff val="-4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186" tIns="119859" rIns="114186" bIns="11985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Më</a:t>
          </a:r>
          <a:r>
            <a:rPr lang="en-US" sz="1300" b="1" kern="1200" dirty="0"/>
            <a:t> </a:t>
          </a:r>
          <a:r>
            <a:rPr lang="en-US" sz="1300" b="1" kern="1200" dirty="0" err="1"/>
            <a:t>shumë</a:t>
          </a:r>
          <a:r>
            <a:rPr lang="en-US" sz="1300" b="1" kern="1200" dirty="0"/>
            <a:t> </a:t>
          </a:r>
          <a:r>
            <a:rPr lang="en-US" sz="1300" b="1" kern="1200" dirty="0" err="1"/>
            <a:t>fokus</a:t>
          </a:r>
          <a:r>
            <a:rPr lang="en-US" sz="1300" b="1" kern="1200" dirty="0"/>
            <a:t> </a:t>
          </a:r>
          <a:r>
            <a:rPr lang="en-US" sz="1300" b="1" kern="1200" dirty="0" err="1"/>
            <a:t>tek</a:t>
          </a:r>
          <a:r>
            <a:rPr lang="en-US" sz="1300" b="1" kern="1200" dirty="0"/>
            <a:t> </a:t>
          </a:r>
          <a:r>
            <a:rPr lang="en-US" sz="1300" b="1" kern="1200" dirty="0" err="1"/>
            <a:t>parandalimi</a:t>
          </a:r>
          <a:r>
            <a:rPr lang="en-US" sz="1300" b="1" kern="1200" dirty="0"/>
            <a:t> </a:t>
          </a:r>
          <a:r>
            <a:rPr lang="en-US" sz="1300" b="1" kern="1200" dirty="0" err="1"/>
            <a:t>i</a:t>
          </a:r>
          <a:r>
            <a:rPr lang="en-US" sz="1300" b="1" kern="1200" dirty="0"/>
            <a:t> </a:t>
          </a:r>
          <a:r>
            <a:rPr lang="en-US" sz="1300" b="1" kern="1200" dirty="0" err="1"/>
            <a:t>sëmundjeve</a:t>
          </a:r>
          <a:r>
            <a:rPr lang="en-US" sz="1300" b="1" kern="1200" dirty="0"/>
            <a:t> </a:t>
          </a:r>
          <a:r>
            <a:rPr lang="en-US" sz="1300" b="1" kern="1200" dirty="0" err="1"/>
            <a:t>që</a:t>
          </a:r>
          <a:r>
            <a:rPr lang="en-US" sz="1300" b="1" kern="1200" dirty="0"/>
            <a:t> </a:t>
          </a:r>
          <a:r>
            <a:rPr lang="en-US" sz="1300" b="1" kern="1200" dirty="0" err="1"/>
            <a:t>prekin</a:t>
          </a:r>
          <a:r>
            <a:rPr lang="en-US" sz="1300" b="1" kern="1200" dirty="0"/>
            <a:t> </a:t>
          </a:r>
          <a:r>
            <a:rPr lang="en-US" sz="1300" b="1" kern="1200" dirty="0" err="1"/>
            <a:t>kafshët</a:t>
          </a:r>
          <a:endParaRPr lang="en-US" sz="1300" b="1" kern="1200" dirty="0"/>
        </a:p>
      </dsp:txBody>
      <dsp:txXfrm>
        <a:off x="6778187" y="1603"/>
        <a:ext cx="2330296" cy="1398177"/>
      </dsp:txXfrm>
    </dsp:sp>
    <dsp:sp modelId="{78DA5CC1-1528-43A9-A3C5-B7E0996B53F1}">
      <dsp:nvSpPr>
        <dsp:cNvPr id="0" name=""/>
        <dsp:cNvSpPr/>
      </dsp:nvSpPr>
      <dsp:spPr>
        <a:xfrm>
          <a:off x="3374154" y="2589118"/>
          <a:ext cx="505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368" y="45720"/>
              </a:lnTo>
            </a:path>
          </a:pathLst>
        </a:custGeom>
        <a:noFill/>
        <a:ln w="6350" cap="flat" cmpd="sng" algn="ctr">
          <a:solidFill>
            <a:schemeClr val="accent2">
              <a:hueOff val="-868252"/>
              <a:satOff val="-6642"/>
              <a:lumOff val="-82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13439" y="2632158"/>
        <a:ext cx="26798" cy="5359"/>
      </dsp:txXfrm>
    </dsp:sp>
    <dsp:sp modelId="{4C88A38F-EFFC-47BD-8B15-D9CC6FBA743D}">
      <dsp:nvSpPr>
        <dsp:cNvPr id="0" name=""/>
        <dsp:cNvSpPr/>
      </dsp:nvSpPr>
      <dsp:spPr>
        <a:xfrm>
          <a:off x="1045658" y="1935749"/>
          <a:ext cx="2330296" cy="1398177"/>
        </a:xfrm>
        <a:prstGeom prst="rect">
          <a:avLst/>
        </a:prstGeom>
        <a:solidFill>
          <a:schemeClr val="accent2">
            <a:hueOff val="-759721"/>
            <a:satOff val="-5812"/>
            <a:lumOff val="-7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186" tIns="119859" rIns="114186" bIns="11985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Biosiguri</a:t>
          </a:r>
          <a:r>
            <a:rPr lang="en-US" sz="1300" b="1" kern="1200" dirty="0"/>
            <a:t> </a:t>
          </a:r>
          <a:r>
            <a:rPr lang="en-US" sz="1300" b="1" kern="1200" dirty="0" err="1"/>
            <a:t>dhe</a:t>
          </a:r>
          <a:r>
            <a:rPr lang="en-US" sz="1300" b="1" kern="1200" dirty="0"/>
            <a:t> </a:t>
          </a:r>
          <a:r>
            <a:rPr lang="en-US" sz="1300" b="1" kern="1200" dirty="0" err="1"/>
            <a:t>Mbikqyrje</a:t>
          </a:r>
          <a:endParaRPr lang="en-US" sz="1300" b="1" kern="1200" dirty="0"/>
        </a:p>
      </dsp:txBody>
      <dsp:txXfrm>
        <a:off x="1045658" y="1935749"/>
        <a:ext cx="2330296" cy="1398177"/>
      </dsp:txXfrm>
    </dsp:sp>
    <dsp:sp modelId="{A89C4914-622D-4658-B971-D4599BCD4812}">
      <dsp:nvSpPr>
        <dsp:cNvPr id="0" name=""/>
        <dsp:cNvSpPr/>
      </dsp:nvSpPr>
      <dsp:spPr>
        <a:xfrm>
          <a:off x="6240419" y="2589118"/>
          <a:ext cx="505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368" y="45720"/>
              </a:lnTo>
            </a:path>
          </a:pathLst>
        </a:custGeom>
        <a:noFill/>
        <a:ln w="6350" cap="flat" cmpd="sng" algn="ctr">
          <a:solidFill>
            <a:schemeClr val="accent2">
              <a:hueOff val="-1157670"/>
              <a:satOff val="-8857"/>
              <a:lumOff val="-11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79703" y="2632158"/>
        <a:ext cx="26798" cy="5359"/>
      </dsp:txXfrm>
    </dsp:sp>
    <dsp:sp modelId="{81F39778-E06C-4F65-9006-16E253BE9813}">
      <dsp:nvSpPr>
        <dsp:cNvPr id="0" name=""/>
        <dsp:cNvSpPr/>
      </dsp:nvSpPr>
      <dsp:spPr>
        <a:xfrm>
          <a:off x="3911922" y="1935749"/>
          <a:ext cx="2330296" cy="1398177"/>
        </a:xfrm>
        <a:prstGeom prst="rect">
          <a:avLst/>
        </a:prstGeom>
        <a:solidFill>
          <a:schemeClr val="accent2">
            <a:hueOff val="-1012961"/>
            <a:satOff val="-7749"/>
            <a:lumOff val="-9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186" tIns="119859" rIns="114186" bIns="11985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 </a:t>
          </a:r>
          <a:r>
            <a:rPr lang="en-US" sz="1300" b="1" kern="1200" dirty="0" err="1">
              <a:solidFill>
                <a:schemeClr val="bg1"/>
              </a:solidFill>
            </a:rPr>
            <a:t>Rritje</a:t>
          </a:r>
          <a:r>
            <a:rPr lang="en-US" sz="1300" b="1" kern="1200" dirty="0">
              <a:solidFill>
                <a:schemeClr val="bg1"/>
              </a:solidFill>
            </a:rPr>
            <a:t> e </a:t>
          </a:r>
          <a:r>
            <a:rPr lang="en-US" sz="1300" b="1" kern="1200" dirty="0" err="1">
              <a:solidFill>
                <a:schemeClr val="bg1"/>
              </a:solidFill>
            </a:rPr>
            <a:t>njohurive</a:t>
          </a:r>
          <a:r>
            <a:rPr lang="en-US" sz="1300" b="1" kern="1200" dirty="0">
              <a:solidFill>
                <a:schemeClr val="bg1"/>
              </a:solidFill>
            </a:rPr>
            <a:t> </a:t>
          </a:r>
          <a:r>
            <a:rPr lang="en-US" sz="1300" b="1" kern="1200" dirty="0" err="1">
              <a:solidFill>
                <a:schemeClr val="bg1"/>
              </a:solidFill>
            </a:rPr>
            <a:t>mbi</a:t>
          </a:r>
          <a:r>
            <a:rPr lang="en-US" sz="1300" b="1" kern="1200" dirty="0">
              <a:solidFill>
                <a:schemeClr val="bg1"/>
              </a:solidFill>
            </a:rPr>
            <a:t> </a:t>
          </a:r>
          <a:r>
            <a:rPr lang="en-US" sz="1300" b="1" kern="1200" dirty="0" err="1">
              <a:solidFill>
                <a:schemeClr val="bg1"/>
              </a:solidFill>
            </a:rPr>
            <a:t>shëndetin</a:t>
          </a:r>
          <a:r>
            <a:rPr lang="en-US" sz="1300" b="1" kern="1200" dirty="0">
              <a:solidFill>
                <a:schemeClr val="bg1"/>
              </a:solidFill>
            </a:rPr>
            <a:t> e </a:t>
          </a:r>
          <a:r>
            <a:rPr lang="en-US" sz="1300" b="1" kern="1200" dirty="0" err="1">
              <a:solidFill>
                <a:schemeClr val="bg1"/>
              </a:solidFill>
            </a:rPr>
            <a:t>kafshëve</a:t>
          </a:r>
          <a:endParaRPr lang="en-US" sz="1300" b="1" kern="1200" dirty="0">
            <a:solidFill>
              <a:schemeClr val="bg1"/>
            </a:solidFill>
          </a:endParaRPr>
        </a:p>
      </dsp:txBody>
      <dsp:txXfrm>
        <a:off x="3911922" y="1935749"/>
        <a:ext cx="2330296" cy="1398177"/>
      </dsp:txXfrm>
    </dsp:sp>
    <dsp:sp modelId="{396FC64F-65F8-4DF5-8CCA-DF207B3DDE5F}">
      <dsp:nvSpPr>
        <dsp:cNvPr id="0" name=""/>
        <dsp:cNvSpPr/>
      </dsp:nvSpPr>
      <dsp:spPr>
        <a:xfrm>
          <a:off x="2210806" y="3332127"/>
          <a:ext cx="5732528" cy="505368"/>
        </a:xfrm>
        <a:custGeom>
          <a:avLst/>
          <a:gdLst/>
          <a:ahLst/>
          <a:cxnLst/>
          <a:rect l="0" t="0" r="0" b="0"/>
          <a:pathLst>
            <a:path>
              <a:moveTo>
                <a:pt x="5732528" y="0"/>
              </a:moveTo>
              <a:lnTo>
                <a:pt x="5732528" y="269784"/>
              </a:lnTo>
              <a:lnTo>
                <a:pt x="0" y="269784"/>
              </a:lnTo>
              <a:lnTo>
                <a:pt x="0" y="505368"/>
              </a:lnTo>
            </a:path>
          </a:pathLst>
        </a:custGeom>
        <a:noFill/>
        <a:ln w="6350" cap="flat" cmpd="sng" algn="ctr">
          <a:solidFill>
            <a:schemeClr val="accent2">
              <a:hueOff val="-1447087"/>
              <a:satOff val="-11071"/>
              <a:lumOff val="-137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933132" y="3582131"/>
        <a:ext cx="287876" cy="5359"/>
      </dsp:txXfrm>
    </dsp:sp>
    <dsp:sp modelId="{B2AE46E3-1DBA-4542-8B14-AE0F463EF142}">
      <dsp:nvSpPr>
        <dsp:cNvPr id="0" name=""/>
        <dsp:cNvSpPr/>
      </dsp:nvSpPr>
      <dsp:spPr>
        <a:xfrm>
          <a:off x="6778187" y="1935749"/>
          <a:ext cx="2330296" cy="1398177"/>
        </a:xfrm>
        <a:prstGeom prst="rect">
          <a:avLst/>
        </a:prstGeom>
        <a:solidFill>
          <a:schemeClr val="accent2">
            <a:hueOff val="-1266201"/>
            <a:satOff val="-9687"/>
            <a:lumOff val="-12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186" tIns="119859" rIns="114186" bIns="11985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Përdorimi</a:t>
          </a:r>
          <a:r>
            <a:rPr lang="en-US" sz="1300" b="1" kern="1200" dirty="0"/>
            <a:t> </a:t>
          </a:r>
          <a:r>
            <a:rPr lang="en-US" sz="1300" b="1" kern="1200" dirty="0" err="1"/>
            <a:t>i</a:t>
          </a:r>
          <a:r>
            <a:rPr lang="en-US" sz="1300" b="1" kern="1200" dirty="0"/>
            <a:t> </a:t>
          </a:r>
          <a:r>
            <a:rPr lang="en-US" sz="1300" b="1" kern="1200" dirty="0" err="1"/>
            <a:t>vaksinave</a:t>
          </a:r>
          <a:endParaRPr lang="en-US" sz="1300" b="1" kern="1200" dirty="0"/>
        </a:p>
      </dsp:txBody>
      <dsp:txXfrm>
        <a:off x="6778187" y="1935749"/>
        <a:ext cx="2330296" cy="1398177"/>
      </dsp:txXfrm>
    </dsp:sp>
    <dsp:sp modelId="{290E4D7F-53A5-4225-8D5A-7604B4182BD7}">
      <dsp:nvSpPr>
        <dsp:cNvPr id="0" name=""/>
        <dsp:cNvSpPr/>
      </dsp:nvSpPr>
      <dsp:spPr>
        <a:xfrm>
          <a:off x="3374154" y="4523264"/>
          <a:ext cx="505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368" y="45720"/>
              </a:lnTo>
            </a:path>
          </a:pathLst>
        </a:custGeom>
        <a:noFill/>
        <a:ln w="6350" cap="flat" cmpd="sng" algn="ctr">
          <a:solidFill>
            <a:schemeClr val="accent2">
              <a:hueOff val="-1736505"/>
              <a:satOff val="-13285"/>
              <a:lumOff val="-165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13439" y="4566304"/>
        <a:ext cx="26798" cy="5359"/>
      </dsp:txXfrm>
    </dsp:sp>
    <dsp:sp modelId="{6F4DB4F8-5C17-4C60-9EDD-365ADDBE9B7B}">
      <dsp:nvSpPr>
        <dsp:cNvPr id="0" name=""/>
        <dsp:cNvSpPr/>
      </dsp:nvSpPr>
      <dsp:spPr>
        <a:xfrm>
          <a:off x="1045658" y="3869895"/>
          <a:ext cx="2330296" cy="1398177"/>
        </a:xfrm>
        <a:prstGeom prst="rect">
          <a:avLst/>
        </a:prstGeom>
        <a:solidFill>
          <a:schemeClr val="accent2">
            <a:hueOff val="-1519441"/>
            <a:satOff val="-11624"/>
            <a:lumOff val="-14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186" tIns="119859" rIns="114186" bIns="11985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Sëmundjet</a:t>
          </a:r>
          <a:r>
            <a:rPr lang="en-US" sz="1300" b="1" kern="1200" dirty="0"/>
            <a:t> e </a:t>
          </a:r>
          <a:r>
            <a:rPr lang="en-US" sz="1300" b="1" kern="1200" dirty="0" err="1"/>
            <a:t>emergjente</a:t>
          </a:r>
          <a:r>
            <a:rPr lang="en-US" sz="1300" b="1" kern="1200" dirty="0"/>
            <a:t>             (</a:t>
          </a:r>
          <a:r>
            <a:rPr lang="en-US" sz="1300" b="1" kern="1200" dirty="0" err="1"/>
            <a:t>reja</a:t>
          </a:r>
          <a:r>
            <a:rPr lang="en-US" sz="1300" b="1" kern="1200" dirty="0"/>
            <a:t> </a:t>
          </a:r>
          <a:r>
            <a:rPr lang="en-US" sz="1300" b="1" kern="1200" dirty="0" err="1"/>
            <a:t>dhe</a:t>
          </a:r>
          <a:r>
            <a:rPr lang="en-US" sz="1300" b="1" kern="1200" dirty="0"/>
            <a:t> </a:t>
          </a:r>
          <a:r>
            <a:rPr lang="en-US" sz="1300" b="1" kern="1200" dirty="0" err="1"/>
            <a:t>ato</a:t>
          </a:r>
          <a:r>
            <a:rPr lang="en-US" sz="1300" b="1" kern="1200" dirty="0"/>
            <a:t> </a:t>
          </a:r>
          <a:r>
            <a:rPr lang="en-US" sz="1300" b="1" kern="1200" dirty="0" err="1"/>
            <a:t>në</a:t>
          </a:r>
          <a:r>
            <a:rPr lang="en-US" sz="1300" b="1" kern="1200" dirty="0"/>
            <a:t> </a:t>
          </a:r>
          <a:r>
            <a:rPr lang="en-US" sz="1300" b="1" kern="1200" dirty="0" err="1"/>
            <a:t>shfaqje</a:t>
          </a:r>
          <a:r>
            <a:rPr lang="en-US" sz="1300" b="1" kern="1200" dirty="0"/>
            <a:t>)</a:t>
          </a:r>
        </a:p>
      </dsp:txBody>
      <dsp:txXfrm>
        <a:off x="1045658" y="3869895"/>
        <a:ext cx="2330296" cy="1398177"/>
      </dsp:txXfrm>
    </dsp:sp>
    <dsp:sp modelId="{6FBD52AE-B93A-42B1-BBFA-77724853A36F}">
      <dsp:nvSpPr>
        <dsp:cNvPr id="0" name=""/>
        <dsp:cNvSpPr/>
      </dsp:nvSpPr>
      <dsp:spPr>
        <a:xfrm>
          <a:off x="6240419" y="4523264"/>
          <a:ext cx="505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368" y="45720"/>
              </a:lnTo>
            </a:path>
          </a:pathLst>
        </a:custGeom>
        <a:noFill/>
        <a:ln w="6350" cap="flat" cmpd="sng" algn="ctr">
          <a:solidFill>
            <a:schemeClr val="accent2">
              <a:hueOff val="-2025922"/>
              <a:satOff val="-15499"/>
              <a:lumOff val="-192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79703" y="4566304"/>
        <a:ext cx="26798" cy="5359"/>
      </dsp:txXfrm>
    </dsp:sp>
    <dsp:sp modelId="{2F1197E0-8085-4C92-AA65-A5721C884599}">
      <dsp:nvSpPr>
        <dsp:cNvPr id="0" name=""/>
        <dsp:cNvSpPr/>
      </dsp:nvSpPr>
      <dsp:spPr>
        <a:xfrm>
          <a:off x="3911922" y="3869895"/>
          <a:ext cx="2330296" cy="1398177"/>
        </a:xfrm>
        <a:prstGeom prst="rect">
          <a:avLst/>
        </a:prstGeom>
        <a:solidFill>
          <a:schemeClr val="accent2">
            <a:hueOff val="-1772682"/>
            <a:satOff val="-13562"/>
            <a:lumOff val="-1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186" tIns="119859" rIns="114186" bIns="11985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Rezistenca</a:t>
          </a:r>
          <a:r>
            <a:rPr lang="en-US" sz="1300" b="1" kern="1200" dirty="0"/>
            <a:t> </a:t>
          </a:r>
          <a:r>
            <a:rPr lang="en-US" sz="1300" b="1" kern="1200" dirty="0" err="1"/>
            <a:t>antimikrobike</a:t>
          </a:r>
          <a:r>
            <a:rPr lang="en-US" sz="1300" b="1" kern="1200" dirty="0"/>
            <a:t> (AMR)</a:t>
          </a:r>
        </a:p>
      </dsp:txBody>
      <dsp:txXfrm>
        <a:off x="3911922" y="3869895"/>
        <a:ext cx="2330296" cy="1398177"/>
      </dsp:txXfrm>
    </dsp:sp>
    <dsp:sp modelId="{2B76D2DE-BDF4-48C6-B80F-85E6E0DC813E}">
      <dsp:nvSpPr>
        <dsp:cNvPr id="0" name=""/>
        <dsp:cNvSpPr/>
      </dsp:nvSpPr>
      <dsp:spPr>
        <a:xfrm>
          <a:off x="6778187" y="3869895"/>
          <a:ext cx="2330296" cy="1398177"/>
        </a:xfrm>
        <a:prstGeom prst="rect">
          <a:avLst/>
        </a:prstGeom>
        <a:solidFill>
          <a:schemeClr val="accent2">
            <a:hueOff val="-2025922"/>
            <a:satOff val="-15499"/>
            <a:lumOff val="-19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186" tIns="119859" rIns="114186" bIns="11985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1" kern="1200" dirty="0"/>
            <a:t>Tregti më e lehtë dhe më e sigurt</a:t>
          </a:r>
          <a:endParaRPr lang="en-US" sz="1300" b="1" kern="1200" dirty="0"/>
        </a:p>
      </dsp:txBody>
      <dsp:txXfrm>
        <a:off x="6778187" y="3869895"/>
        <a:ext cx="2330296" cy="13981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22140-2592-46BA-AFD4-B097B849E115}">
      <dsp:nvSpPr>
        <dsp:cNvPr id="0" name=""/>
        <dsp:cNvSpPr/>
      </dsp:nvSpPr>
      <dsp:spPr>
        <a:xfrm rot="5400000">
          <a:off x="2851274" y="401319"/>
          <a:ext cx="1870473" cy="162731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Hap </a:t>
          </a:r>
          <a:r>
            <a:rPr lang="en-US" sz="1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rrugën</a:t>
          </a:r>
          <a:r>
            <a:rPr lang="en-US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për</a:t>
          </a:r>
          <a:r>
            <a:rPr lang="en-US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eksportet</a:t>
          </a:r>
          <a:endParaRPr lang="en-US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226443" y="571221"/>
        <a:ext cx="1120134" cy="1287509"/>
      </dsp:txXfrm>
    </dsp:sp>
    <dsp:sp modelId="{AC8EBC20-3D9A-4530-9DBE-B798DF0DE0F8}">
      <dsp:nvSpPr>
        <dsp:cNvPr id="0" name=""/>
        <dsp:cNvSpPr/>
      </dsp:nvSpPr>
      <dsp:spPr>
        <a:xfrm>
          <a:off x="4649548" y="653833"/>
          <a:ext cx="2087448" cy="112228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4649548" y="653833"/>
        <a:ext cx="2087448" cy="1122284"/>
      </dsp:txXfrm>
    </dsp:sp>
    <dsp:sp modelId="{5145573E-BE67-4132-A6E0-35324BF7C7CB}">
      <dsp:nvSpPr>
        <dsp:cNvPr id="0" name=""/>
        <dsp:cNvSpPr/>
      </dsp:nvSpPr>
      <dsp:spPr>
        <a:xfrm rot="5400000">
          <a:off x="1093777" y="401319"/>
          <a:ext cx="1870473" cy="162731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536095"/>
            <a:satOff val="7736"/>
            <a:lumOff val="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468946" y="571221"/>
        <a:ext cx="1120134" cy="1287509"/>
      </dsp:txXfrm>
    </dsp:sp>
    <dsp:sp modelId="{47EE4551-5635-4EDB-8277-367B0B6B7435}">
      <dsp:nvSpPr>
        <dsp:cNvPr id="0" name=""/>
        <dsp:cNvSpPr/>
      </dsp:nvSpPr>
      <dsp:spPr>
        <a:xfrm rot="5400000">
          <a:off x="1969159" y="1988977"/>
          <a:ext cx="1870473" cy="162731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1072189"/>
            <a:satOff val="15471"/>
            <a:lumOff val="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Përmirësimi</a:t>
          </a:r>
          <a:r>
            <a:rPr lang="en-US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standardeve</a:t>
          </a:r>
          <a:r>
            <a:rPr lang="en-US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për</a:t>
          </a:r>
          <a:r>
            <a:rPr lang="en-US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parandalimin</a:t>
          </a:r>
          <a:r>
            <a:rPr lang="en-US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kontrollin</a:t>
          </a:r>
          <a:r>
            <a:rPr lang="en-US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dhe</a:t>
          </a:r>
          <a:r>
            <a:rPr lang="en-US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ç’rrënjosjen</a:t>
          </a:r>
          <a:r>
            <a:rPr lang="en-US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 </a:t>
          </a:r>
          <a:r>
            <a:rPr lang="en-US" sz="1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sëmundjeve</a:t>
          </a:r>
          <a:r>
            <a:rPr lang="en-US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të</a:t>
          </a:r>
          <a:r>
            <a:rPr lang="en-US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kafshëve</a:t>
          </a:r>
          <a:endParaRPr lang="en-US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344328" y="2158879"/>
        <a:ext cx="1120134" cy="1287509"/>
      </dsp:txXfrm>
    </dsp:sp>
    <dsp:sp modelId="{C4CB7025-7EF7-4804-9AE7-79E6DB0E9066}">
      <dsp:nvSpPr>
        <dsp:cNvPr id="0" name=""/>
        <dsp:cNvSpPr/>
      </dsp:nvSpPr>
      <dsp:spPr>
        <a:xfrm>
          <a:off x="3291" y="2241491"/>
          <a:ext cx="2020111" cy="112228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</a:t>
          </a:r>
        </a:p>
      </dsp:txBody>
      <dsp:txXfrm>
        <a:off x="3291" y="2241491"/>
        <a:ext cx="2020111" cy="1122284"/>
      </dsp:txXfrm>
    </dsp:sp>
    <dsp:sp modelId="{DF414C86-8083-49B5-84B8-FB73CE1F70BD}">
      <dsp:nvSpPr>
        <dsp:cNvPr id="0" name=""/>
        <dsp:cNvSpPr/>
      </dsp:nvSpPr>
      <dsp:spPr>
        <a:xfrm rot="5400000">
          <a:off x="3726656" y="1988977"/>
          <a:ext cx="1870473" cy="162731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1608284"/>
            <a:satOff val="23207"/>
            <a:lumOff val="47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4101825" y="2158879"/>
        <a:ext cx="1120134" cy="1287509"/>
      </dsp:txXfrm>
    </dsp:sp>
    <dsp:sp modelId="{9771EA10-9788-4BE2-B8D6-362402FF42FA}">
      <dsp:nvSpPr>
        <dsp:cNvPr id="0" name=""/>
        <dsp:cNvSpPr/>
      </dsp:nvSpPr>
      <dsp:spPr>
        <a:xfrm rot="5400000">
          <a:off x="2851274" y="3576636"/>
          <a:ext cx="1870473" cy="162731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2144378"/>
            <a:satOff val="30942"/>
            <a:lumOff val="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 err="1">
              <a:solidFill>
                <a:schemeClr val="tx1"/>
              </a:solidFill>
            </a:rPr>
            <a:t>Rritje</a:t>
          </a:r>
          <a:r>
            <a:rPr lang="en-US" sz="1000" b="1" kern="1200" dirty="0">
              <a:solidFill>
                <a:schemeClr val="tx1"/>
              </a:solidFill>
            </a:rPr>
            <a:t> e </a:t>
          </a:r>
          <a:r>
            <a:rPr lang="en-US" sz="1000" b="1" kern="1200" dirty="0" err="1">
              <a:solidFill>
                <a:schemeClr val="tx1"/>
              </a:solidFill>
            </a:rPr>
            <a:t>besimit</a:t>
          </a:r>
          <a:r>
            <a:rPr lang="en-US" sz="1000" b="1" kern="1200" dirty="0">
              <a:solidFill>
                <a:schemeClr val="tx1"/>
              </a:solidFill>
            </a:rPr>
            <a:t> </a:t>
          </a:r>
          <a:r>
            <a:rPr lang="en-US" sz="1000" b="1" kern="1200" dirty="0" err="1">
              <a:solidFill>
                <a:schemeClr val="tx1"/>
              </a:solidFill>
            </a:rPr>
            <a:t>të</a:t>
          </a:r>
          <a:r>
            <a:rPr lang="en-US" sz="1000" b="1" kern="1200" dirty="0">
              <a:solidFill>
                <a:schemeClr val="tx1"/>
              </a:solidFill>
            </a:rPr>
            <a:t> </a:t>
          </a:r>
          <a:r>
            <a:rPr lang="en-US" sz="1000" b="1" kern="1200" dirty="0" err="1">
              <a:solidFill>
                <a:schemeClr val="tx1"/>
              </a:solidFill>
            </a:rPr>
            <a:t>konsumatorëve</a:t>
          </a:r>
          <a:endParaRPr lang="en-US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226443" y="3746538"/>
        <a:ext cx="1120134" cy="1287509"/>
      </dsp:txXfrm>
    </dsp:sp>
    <dsp:sp modelId="{FC753E9F-6C12-4B9C-A624-6967F02833A2}">
      <dsp:nvSpPr>
        <dsp:cNvPr id="0" name=""/>
        <dsp:cNvSpPr/>
      </dsp:nvSpPr>
      <dsp:spPr>
        <a:xfrm>
          <a:off x="4400390" y="3688550"/>
          <a:ext cx="2087448" cy="112228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281AE1-74DA-497C-BF17-90909D424845}">
      <dsp:nvSpPr>
        <dsp:cNvPr id="0" name=""/>
        <dsp:cNvSpPr/>
      </dsp:nvSpPr>
      <dsp:spPr>
        <a:xfrm rot="5400000">
          <a:off x="1093777" y="3576636"/>
          <a:ext cx="1870473" cy="162731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2680473"/>
            <a:satOff val="38678"/>
            <a:lumOff val="78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468946" y="3746538"/>
        <a:ext cx="1120134" cy="1287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6A0D8-1FA1-4579-9A58-7AF1E005412A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7CAAB-65DA-426D-BCDE-2DBDD2694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05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CAAB-65DA-426D-BCDE-2DBDD26946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1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152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850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766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33DE-85EB-4255-BDCE-B4960C30C661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04C-2DFF-40E0-A3E2-270289A1B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93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33DE-85EB-4255-BDCE-B4960C30C661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04C-2DFF-40E0-A3E2-270289A1B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84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33DE-85EB-4255-BDCE-B4960C30C661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04C-2DFF-40E0-A3E2-270289A1B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58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33DE-85EB-4255-BDCE-B4960C30C661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04C-2DFF-40E0-A3E2-270289A1B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48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33DE-85EB-4255-BDCE-B4960C30C661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04C-2DFF-40E0-A3E2-270289A1B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19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33DE-85EB-4255-BDCE-B4960C30C661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04C-2DFF-40E0-A3E2-270289A1B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86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33DE-85EB-4255-BDCE-B4960C30C661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04C-2DFF-40E0-A3E2-270289A1B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81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33DE-85EB-4255-BDCE-B4960C30C661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04C-2DFF-40E0-A3E2-270289A1B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4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924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33DE-85EB-4255-BDCE-B4960C30C661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04C-2DFF-40E0-A3E2-270289A1B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77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33DE-85EB-4255-BDCE-B4960C30C661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04C-2DFF-40E0-A3E2-270289A1B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82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33DE-85EB-4255-BDCE-B4960C30C661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104C-2DFF-40E0-A3E2-270289A1B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5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861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7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93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16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96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6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421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4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233DE-85EB-4255-BDCE-B4960C30C661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B104C-2DFF-40E0-A3E2-270289A1B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2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44919-16ED-55ED-C258-B7B2B73B3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611" y="728395"/>
            <a:ext cx="4583616" cy="286640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sq-AL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HARTIMI I LIGJIT PËR SHËNDETIN E KAFSHËVE, PËRMIRËSIMI DHE ZBATIMI I LEGJISLACIONIT PËR MIRËQENIEN E KAFSHËVE NË FUNKSION TË PËRMBUSHJES SË STANDARDEVE EUROPIANE. 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7AC63-F8A8-8892-85EB-D1F0A2DFA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409" y="4505330"/>
            <a:ext cx="4134537" cy="1362069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MATILDA XHEPA</a:t>
            </a:r>
          </a:p>
          <a:p>
            <a:pPr algn="ctr">
              <a:lnSpc>
                <a:spcPct val="90000"/>
              </a:lnSpc>
            </a:pPr>
            <a:r>
              <a:rPr lang="en-US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DREJTOR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DREJTORISË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POLITIKAVE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VETERINARE</a:t>
            </a:r>
            <a:endParaRPr lang="en-US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US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MINISTRIA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BUJQËSISË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DHE </a:t>
            </a:r>
            <a:r>
              <a:rPr lang="en-US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ZHVILLIMIT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RURAL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65B630C-8A26-BF40-AD00-AAAB3F8DF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4" y="0"/>
            <a:ext cx="1901687" cy="6051635"/>
            <a:chOff x="10290314" y="0"/>
            <a:chExt cx="1901687" cy="6051635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DEA532E-6A04-FE40-ADA2-51CE319EF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85">
              <a:extLst>
                <a:ext uri="{FF2B5EF4-FFF2-40B4-BE49-F238E27FC236}">
                  <a16:creationId xmlns:a16="http://schemas.microsoft.com/office/drawing/2014/main" id="{47332152-49D9-5F42-9522-9424EDC706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87">
              <a:extLst>
                <a:ext uri="{FF2B5EF4-FFF2-40B4-BE49-F238E27FC236}">
                  <a16:creationId xmlns:a16="http://schemas.microsoft.com/office/drawing/2014/main" id="{60C97C94-6942-C048-8F6F-55E05CBA1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Freeform 89">
              <a:extLst>
                <a:ext uri="{FF2B5EF4-FFF2-40B4-BE49-F238E27FC236}">
                  <a16:creationId xmlns:a16="http://schemas.microsoft.com/office/drawing/2014/main" id="{BD92967A-BFB2-E441-AC07-5997DDDD5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Freeform 100">
              <a:extLst>
                <a:ext uri="{FF2B5EF4-FFF2-40B4-BE49-F238E27FC236}">
                  <a16:creationId xmlns:a16="http://schemas.microsoft.com/office/drawing/2014/main" id="{DC25488D-5181-EC40-A6AC-862FC3787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0A91F59-C207-FC44-BEBC-0BFD0F1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4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453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1899DC6-82A3-23E2-E302-7BD78DBD00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262"/>
          <a:stretch>
            <a:fillRect/>
          </a:stretch>
        </p:blipFill>
        <p:spPr>
          <a:xfrm>
            <a:off x="5264837" y="681645"/>
            <a:ext cx="6272272" cy="5486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091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352384-083D-F29C-D65D-131AAF4F9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74E20C-FD82-5F2A-41EC-833DA0C95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50" y="189740"/>
            <a:ext cx="10130224" cy="907028"/>
          </a:xfrm>
        </p:spPr>
        <p:txBody>
          <a:bodyPr>
            <a:normAutofit/>
          </a:bodyPr>
          <a:lstStyle/>
          <a:p>
            <a:r>
              <a:rPr lang="en-US" dirty="0" err="1"/>
              <a:t>Ligji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Shëndetit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Kafshëve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453A-4AF6-BBAC-39F8-6D103E0E5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1096769"/>
            <a:ext cx="10549890" cy="46644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Ligji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përbëhet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përmbajnë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gjithsej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273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nene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anekse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ligjit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trajtohen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dispozitat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përgjithshme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cilët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përcaktojnë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objektin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qëllimin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fushën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zbatimit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përkufizimet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Gjithashtu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trajtohen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rregullat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specifike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lidhje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përcaktimin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listuara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emergjente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llojeve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listuara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kriteret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vlerësimit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përfshirjen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listuara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rregullat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parandalimin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zbatohen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ndaj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kategorive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ndryshme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listuara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trajtohet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njoftimi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raportimin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rregullat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survejancën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çrrënjosjes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rregullat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lidhje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statusin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pastër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trajtohet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ndërgjegjësimi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përgatitja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miratimi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kontingjencës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ushtrimeve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simulimit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IV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trajtohet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regjistrimi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miratimi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gjurmueshmëria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lëvizjet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stabilimenteve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V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trajtohen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rregullat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hyrjen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vend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rregullat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eksportit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përcaktohen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rregullat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lëvizjet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qëllime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jotregtare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shoqërimit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9EEDFCB-2A3D-724C-808B-F598214AF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1748" y="0"/>
            <a:ext cx="1900252" cy="6858000"/>
            <a:chOff x="10291748" y="0"/>
            <a:chExt cx="1900252" cy="6858000"/>
          </a:xfrm>
        </p:grpSpPr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E21EA309-B774-174A-8761-21F785ADE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25">
              <a:extLst>
                <a:ext uri="{FF2B5EF4-FFF2-40B4-BE49-F238E27FC236}">
                  <a16:creationId xmlns:a16="http://schemas.microsoft.com/office/drawing/2014/main" id="{BAFC7591-C9A8-C74C-AC5D-4D68233A0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Freeform 26">
              <a:extLst>
                <a:ext uri="{FF2B5EF4-FFF2-40B4-BE49-F238E27FC236}">
                  <a16:creationId xmlns:a16="http://schemas.microsoft.com/office/drawing/2014/main" id="{EF809621-1BDA-164A-AF8F-B4387D7F5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1BB770FA-A215-4145-99DD-A80F35222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219FDC8D-2EFE-F143-88AB-B53BDF84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EB93DBCE-E7A6-BE4D-8D07-3D07913D9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C393749-7AE6-1341-8D2D-3F0369850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148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3BFAC3-B82B-78B8-A36D-91FA4374A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C7F0C2-CE94-64FC-A16B-3642B3F32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06" y="308676"/>
            <a:ext cx="10130224" cy="801878"/>
          </a:xfrm>
        </p:spPr>
        <p:txBody>
          <a:bodyPr>
            <a:normAutofit/>
          </a:bodyPr>
          <a:lstStyle/>
          <a:p>
            <a:r>
              <a:rPr lang="en-US" dirty="0" err="1"/>
              <a:t>Ligji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Shëndetit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Kafshëve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21B6D-29DF-8A60-4DAF-8B21005C5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406" y="1371729"/>
            <a:ext cx="10130224" cy="356603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Pjesën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përcaktohen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rregullat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masave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urgjente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merren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lidhje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lëvizjet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produkteve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brenda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mjeteve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materialeve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tjera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mund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bien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kontakt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këto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produkte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shfaqjen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vatre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sëmundjeje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listuar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sëmundjeje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emergjente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shfaqjes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rreziku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shfaqjen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vatre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sëmundjeje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listuar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sëmundjeje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emergjente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shfaqjes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rreziku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shtet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tjetër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bashkëpunimi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Komisionin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Evropian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masat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urgjente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merren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autoriteti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kompetent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merren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bashkëpunim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Komisionin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Evropian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masa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tjera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urgjente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Pjesën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VIII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trajtohen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dispozitat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procedurale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delegimin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kompetencave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nxjerrjen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akteve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nënligjore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emergjencat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dhënave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rregullat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lidhje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kundërvajtjet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administrative,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ankimimet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ekzekutimin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gjobave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masat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shtesë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shtrënguese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merren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autoriteti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kompetent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Pjesn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IX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përcaktohen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dispozitat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kalimtare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përfundimtare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përfshihen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shfuqizimet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ndryshimet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përkatëse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ligjit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nr.10465,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29.9.2011, “</a:t>
            </a: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shërbimin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veterinar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Republikën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ndryshuar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kryerja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veprimtarisë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sipas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legjislacionit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fuqi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operatorëve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stabilimenteve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ekzistuese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statusi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pastër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programet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çrrënjosjes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survejancës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fuqi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9EEDFCB-2A3D-724C-808B-F598214AF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1748" y="0"/>
            <a:ext cx="1900252" cy="6858000"/>
            <a:chOff x="10291748" y="0"/>
            <a:chExt cx="1900252" cy="6858000"/>
          </a:xfrm>
        </p:grpSpPr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E21EA309-B774-174A-8761-21F785ADE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BAFC7591-C9A8-C74C-AC5D-4D68233A0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EF809621-1BDA-164A-AF8F-B4387D7F5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BB770FA-A215-4145-99DD-A80F35222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219FDC8D-2EFE-F143-88AB-B53BDF84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EB93DBCE-E7A6-BE4D-8D07-3D07913D9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C393749-7AE6-1341-8D2D-3F0369850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324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8EB9DB-AD3B-57E2-6319-C99A77507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A7D45E5-39E5-1A18-C4DD-6E6BF70CA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91" y="524849"/>
            <a:ext cx="7115810" cy="7327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Ligji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Shëndetit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Kafshëve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F7AFC-25F5-70F9-2D89-393CF98CD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991" y="1628394"/>
            <a:ext cx="5713730" cy="360121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ligjit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anekset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Aneksi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Llojet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shoqërimit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Aneksi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II: Lista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Aneksi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Llojet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thundrakëve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Aneksi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IV: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Kriteret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zbatimin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rregullave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parandalimit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përcaktuara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pikën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nenit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listuara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nenit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ligjit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1DA2280-4367-9844-92C8-D662486FB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A9C303F-3A73-E440-923C-BAAF3176C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3145" y="0"/>
            <a:ext cx="5988856" cy="6858001"/>
            <a:chOff x="6203145" y="0"/>
            <a:chExt cx="5988856" cy="685800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B205DF0-BAE6-CF47-ABF8-A3266C711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7228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30B64E66-F59E-9A4E-8CD3-2C62007DE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0093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669C99C-C50F-2A47-9BA2-EA4B62AD2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0093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A2CE447-6B57-FC41-89F1-971B23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0093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30">
              <a:extLst>
                <a:ext uri="{FF2B5EF4-FFF2-40B4-BE49-F238E27FC236}">
                  <a16:creationId xmlns:a16="http://schemas.microsoft.com/office/drawing/2014/main" id="{3F8C4B96-43F0-6448-90E8-4949AC2F2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0092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78F21E1-A886-E449-BF38-C9AD29BDB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2959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59A063CA-8B5F-6347-8A9F-3802824D9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8" y="4923855"/>
              <a:ext cx="536172" cy="1124839"/>
            </a:xfrm>
            <a:custGeom>
              <a:avLst/>
              <a:gdLst>
                <a:gd name="connsiteX0" fmla="*/ 536172 w 536172"/>
                <a:gd name="connsiteY0" fmla="*/ 0 h 1124839"/>
                <a:gd name="connsiteX1" fmla="*/ 536172 w 536172"/>
                <a:gd name="connsiteY1" fmla="*/ 1124839 h 1124839"/>
                <a:gd name="connsiteX2" fmla="*/ 451423 w 536172"/>
                <a:gd name="connsiteY2" fmla="*/ 1116295 h 1124839"/>
                <a:gd name="connsiteX3" fmla="*/ 0 w 536172"/>
                <a:gd name="connsiteY3" fmla="*/ 562419 h 1124839"/>
                <a:gd name="connsiteX4" fmla="*/ 451423 w 536172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2" h="1124839">
                  <a:moveTo>
                    <a:pt x="536172" y="0"/>
                  </a:moveTo>
                  <a:lnTo>
                    <a:pt x="536172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FBD0F012-879A-5849-A7F8-00E9C54BA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3147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E67EA7D6-BAF0-E749-AE45-8979B3AE8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7976" y="0"/>
              <a:ext cx="1130726" cy="565362"/>
            </a:xfrm>
            <a:custGeom>
              <a:avLst/>
              <a:gdLst>
                <a:gd name="connsiteX0" fmla="*/ 0 w 1130726"/>
                <a:gd name="connsiteY0" fmla="*/ 0 h 565362"/>
                <a:gd name="connsiteX1" fmla="*/ 25421 w 1130726"/>
                <a:gd name="connsiteY1" fmla="*/ 0 h 565362"/>
                <a:gd name="connsiteX2" fmla="*/ 36370 w 1130726"/>
                <a:gd name="connsiteY2" fmla="*/ 108609 h 565362"/>
                <a:gd name="connsiteX3" fmla="*/ 565364 w 1130726"/>
                <a:gd name="connsiteY3" fmla="*/ 539750 h 565362"/>
                <a:gd name="connsiteX4" fmla="*/ 1094357 w 1130726"/>
                <a:gd name="connsiteY4" fmla="*/ 108609 h 565362"/>
                <a:gd name="connsiteX5" fmla="*/ 1105306 w 1130726"/>
                <a:gd name="connsiteY5" fmla="*/ 0 h 565362"/>
                <a:gd name="connsiteX6" fmla="*/ 1130726 w 1130726"/>
                <a:gd name="connsiteY6" fmla="*/ 0 h 565362"/>
                <a:gd name="connsiteX7" fmla="*/ 565364 w 1130726"/>
                <a:gd name="connsiteY7" fmla="*/ 565362 h 565362"/>
                <a:gd name="connsiteX8" fmla="*/ 0 w 1130726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6" h="565362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6719" y="354660"/>
                    <a:pt x="304426" y="539750"/>
                    <a:pt x="565364" y="539750"/>
                  </a:cubicBezTo>
                  <a:cubicBezTo>
                    <a:pt x="826301" y="539750"/>
                    <a:pt x="1044008" y="354660"/>
                    <a:pt x="1094357" y="108609"/>
                  </a:cubicBezTo>
                  <a:lnTo>
                    <a:pt x="1105306" y="0"/>
                  </a:lnTo>
                  <a:lnTo>
                    <a:pt x="1130726" y="0"/>
                  </a:lnTo>
                  <a:cubicBezTo>
                    <a:pt x="1130726" y="312241"/>
                    <a:pt x="877604" y="565362"/>
                    <a:pt x="565364" y="565362"/>
                  </a:cubicBezTo>
                  <a:cubicBezTo>
                    <a:pt x="253123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D20805D5-8675-4847-ACD6-15C16DC76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3707" y="0"/>
              <a:ext cx="1130726" cy="565362"/>
            </a:xfrm>
            <a:custGeom>
              <a:avLst/>
              <a:gdLst>
                <a:gd name="connsiteX0" fmla="*/ 0 w 1130726"/>
                <a:gd name="connsiteY0" fmla="*/ 0 h 565362"/>
                <a:gd name="connsiteX1" fmla="*/ 25421 w 1130726"/>
                <a:gd name="connsiteY1" fmla="*/ 0 h 565362"/>
                <a:gd name="connsiteX2" fmla="*/ 36369 w 1130726"/>
                <a:gd name="connsiteY2" fmla="*/ 108609 h 565362"/>
                <a:gd name="connsiteX3" fmla="*/ 565363 w 1130726"/>
                <a:gd name="connsiteY3" fmla="*/ 539750 h 565362"/>
                <a:gd name="connsiteX4" fmla="*/ 1094357 w 1130726"/>
                <a:gd name="connsiteY4" fmla="*/ 108609 h 565362"/>
                <a:gd name="connsiteX5" fmla="*/ 1105306 w 1130726"/>
                <a:gd name="connsiteY5" fmla="*/ 0 h 565362"/>
                <a:gd name="connsiteX6" fmla="*/ 1130726 w 1130726"/>
                <a:gd name="connsiteY6" fmla="*/ 0 h 565362"/>
                <a:gd name="connsiteX7" fmla="*/ 565363 w 1130726"/>
                <a:gd name="connsiteY7" fmla="*/ 565362 h 565362"/>
                <a:gd name="connsiteX8" fmla="*/ 0 w 1130726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6" h="565362">
                  <a:moveTo>
                    <a:pt x="0" y="0"/>
                  </a:moveTo>
                  <a:lnTo>
                    <a:pt x="25421" y="0"/>
                  </a:lnTo>
                  <a:lnTo>
                    <a:pt x="36369" y="108609"/>
                  </a:lnTo>
                  <a:cubicBezTo>
                    <a:pt x="86719" y="354660"/>
                    <a:pt x="304426" y="539750"/>
                    <a:pt x="565363" y="539750"/>
                  </a:cubicBezTo>
                  <a:cubicBezTo>
                    <a:pt x="826300" y="539750"/>
                    <a:pt x="1044007" y="354660"/>
                    <a:pt x="1094357" y="108609"/>
                  </a:cubicBezTo>
                  <a:lnTo>
                    <a:pt x="1105306" y="0"/>
                  </a:lnTo>
                  <a:lnTo>
                    <a:pt x="1130726" y="0"/>
                  </a:lnTo>
                  <a:cubicBezTo>
                    <a:pt x="1130726" y="312241"/>
                    <a:pt x="877604" y="565362"/>
                    <a:pt x="565363" y="565362"/>
                  </a:cubicBezTo>
                  <a:cubicBezTo>
                    <a:pt x="253122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3B802874-ED6B-2D4D-8336-74AB1EA9E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6" y="0"/>
              <a:ext cx="535425" cy="562344"/>
            </a:xfrm>
            <a:custGeom>
              <a:avLst/>
              <a:gdLst>
                <a:gd name="connsiteX0" fmla="*/ 0 w 535425"/>
                <a:gd name="connsiteY0" fmla="*/ 0 h 562344"/>
                <a:gd name="connsiteX1" fmla="*/ 25421 w 535425"/>
                <a:gd name="connsiteY1" fmla="*/ 0 h 562344"/>
                <a:gd name="connsiteX2" fmla="*/ 36369 w 535425"/>
                <a:gd name="connsiteY2" fmla="*/ 108609 h 562344"/>
                <a:gd name="connsiteX3" fmla="*/ 469780 w 535425"/>
                <a:gd name="connsiteY3" fmla="*/ 531316 h 562344"/>
                <a:gd name="connsiteX4" fmla="*/ 535425 w 535425"/>
                <a:gd name="connsiteY4" fmla="*/ 537109 h 562344"/>
                <a:gd name="connsiteX5" fmla="*/ 535425 w 535425"/>
                <a:gd name="connsiteY5" fmla="*/ 562344 h 562344"/>
                <a:gd name="connsiteX6" fmla="*/ 451423 w 535425"/>
                <a:gd name="connsiteY6" fmla="*/ 553876 h 562344"/>
                <a:gd name="connsiteX7" fmla="*/ 0 w 535425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5" h="562344">
                  <a:moveTo>
                    <a:pt x="0" y="0"/>
                  </a:moveTo>
                  <a:lnTo>
                    <a:pt x="25421" y="0"/>
                  </a:lnTo>
                  <a:lnTo>
                    <a:pt x="36369" y="108609"/>
                  </a:lnTo>
                  <a:cubicBezTo>
                    <a:pt x="80425" y="323904"/>
                    <a:pt x="252614" y="492525"/>
                    <a:pt x="469780" y="531316"/>
                  </a:cubicBezTo>
                  <a:lnTo>
                    <a:pt x="535425" y="537109"/>
                  </a:lnTo>
                  <a:lnTo>
                    <a:pt x="535425" y="562344"/>
                  </a:lnTo>
                  <a:lnTo>
                    <a:pt x="451423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15F4AF4-9B59-CA46-920E-73456C5A4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807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11572EED-2C54-D948-A1DC-680DD79D0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3707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D749F206-EF71-2B44-8F0B-E8DF4EAC5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6" y="809383"/>
              <a:ext cx="535425" cy="1124688"/>
            </a:xfrm>
            <a:custGeom>
              <a:avLst/>
              <a:gdLst>
                <a:gd name="connsiteX0" fmla="*/ 535425 w 535425"/>
                <a:gd name="connsiteY0" fmla="*/ 0 h 1124688"/>
                <a:gd name="connsiteX1" fmla="*/ 535425 w 535425"/>
                <a:gd name="connsiteY1" fmla="*/ 25186 h 1124688"/>
                <a:gd name="connsiteX2" fmla="*/ 456541 w 535425"/>
                <a:gd name="connsiteY2" fmla="*/ 33138 h 1124688"/>
                <a:gd name="connsiteX3" fmla="*/ 25399 w 535425"/>
                <a:gd name="connsiteY3" fmla="*/ 562131 h 1124688"/>
                <a:gd name="connsiteX4" fmla="*/ 456541 w 535425"/>
                <a:gd name="connsiteY4" fmla="*/ 1091124 h 1124688"/>
                <a:gd name="connsiteX5" fmla="*/ 535425 w 535425"/>
                <a:gd name="connsiteY5" fmla="*/ 1099076 h 1124688"/>
                <a:gd name="connsiteX6" fmla="*/ 535425 w 535425"/>
                <a:gd name="connsiteY6" fmla="*/ 1124688 h 1124688"/>
                <a:gd name="connsiteX7" fmla="*/ 451423 w 535425"/>
                <a:gd name="connsiteY7" fmla="*/ 1116220 h 1124688"/>
                <a:gd name="connsiteX8" fmla="*/ 0 w 535425"/>
                <a:gd name="connsiteY8" fmla="*/ 562344 h 1124688"/>
                <a:gd name="connsiteX9" fmla="*/ 451423 w 535425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5" h="1124688">
                  <a:moveTo>
                    <a:pt x="535425" y="0"/>
                  </a:moveTo>
                  <a:lnTo>
                    <a:pt x="535425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5" y="1099076"/>
                  </a:lnTo>
                  <a:lnTo>
                    <a:pt x="535425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87EEC91C-B6CD-D74C-9DE5-3C9B9F304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7976" y="2178092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AD44CA4C-ED5A-7544-8323-E623F94DAA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6" y="2181110"/>
              <a:ext cx="535425" cy="1124688"/>
            </a:xfrm>
            <a:custGeom>
              <a:avLst/>
              <a:gdLst>
                <a:gd name="connsiteX0" fmla="*/ 535425 w 535425"/>
                <a:gd name="connsiteY0" fmla="*/ 0 h 1124688"/>
                <a:gd name="connsiteX1" fmla="*/ 535425 w 535425"/>
                <a:gd name="connsiteY1" fmla="*/ 25186 h 1124688"/>
                <a:gd name="connsiteX2" fmla="*/ 456541 w 535425"/>
                <a:gd name="connsiteY2" fmla="*/ 33139 h 1124688"/>
                <a:gd name="connsiteX3" fmla="*/ 25399 w 535425"/>
                <a:gd name="connsiteY3" fmla="*/ 562131 h 1124688"/>
                <a:gd name="connsiteX4" fmla="*/ 456541 w 535425"/>
                <a:gd name="connsiteY4" fmla="*/ 1091124 h 1124688"/>
                <a:gd name="connsiteX5" fmla="*/ 535425 w 535425"/>
                <a:gd name="connsiteY5" fmla="*/ 1099076 h 1124688"/>
                <a:gd name="connsiteX6" fmla="*/ 535425 w 535425"/>
                <a:gd name="connsiteY6" fmla="*/ 1124688 h 1124688"/>
                <a:gd name="connsiteX7" fmla="*/ 451423 w 535425"/>
                <a:gd name="connsiteY7" fmla="*/ 1116220 h 1124688"/>
                <a:gd name="connsiteX8" fmla="*/ 0 w 535425"/>
                <a:gd name="connsiteY8" fmla="*/ 562344 h 1124688"/>
                <a:gd name="connsiteX9" fmla="*/ 451423 w 535425"/>
                <a:gd name="connsiteY9" fmla="*/ 8469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5" h="1124688">
                  <a:moveTo>
                    <a:pt x="535425" y="0"/>
                  </a:moveTo>
                  <a:lnTo>
                    <a:pt x="535425" y="25186"/>
                  </a:lnTo>
                  <a:lnTo>
                    <a:pt x="456541" y="33139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5" y="1099076"/>
                  </a:lnTo>
                  <a:lnTo>
                    <a:pt x="535425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ABC194E6-E855-7F4A-805B-25EC12AB0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3145" y="3549819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D209722E-AECA-1049-BDC9-0B51AA5A2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7976" y="3549819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Freeform 59">
              <a:extLst>
                <a:ext uri="{FF2B5EF4-FFF2-40B4-BE49-F238E27FC236}">
                  <a16:creationId xmlns:a16="http://schemas.microsoft.com/office/drawing/2014/main" id="{A2380CC4-123C-7A44-B83C-72C47DA2B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3707" y="3549819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60">
              <a:extLst>
                <a:ext uri="{FF2B5EF4-FFF2-40B4-BE49-F238E27FC236}">
                  <a16:creationId xmlns:a16="http://schemas.microsoft.com/office/drawing/2014/main" id="{D1370748-8047-C249-8646-BFD370927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6" y="3552837"/>
              <a:ext cx="535425" cy="1124688"/>
            </a:xfrm>
            <a:custGeom>
              <a:avLst/>
              <a:gdLst>
                <a:gd name="connsiteX0" fmla="*/ 535425 w 535425"/>
                <a:gd name="connsiteY0" fmla="*/ 0 h 1124688"/>
                <a:gd name="connsiteX1" fmla="*/ 535425 w 535425"/>
                <a:gd name="connsiteY1" fmla="*/ 25186 h 1124688"/>
                <a:gd name="connsiteX2" fmla="*/ 456541 w 535425"/>
                <a:gd name="connsiteY2" fmla="*/ 33138 h 1124688"/>
                <a:gd name="connsiteX3" fmla="*/ 25399 w 535425"/>
                <a:gd name="connsiteY3" fmla="*/ 562131 h 1124688"/>
                <a:gd name="connsiteX4" fmla="*/ 456541 w 535425"/>
                <a:gd name="connsiteY4" fmla="*/ 1091124 h 1124688"/>
                <a:gd name="connsiteX5" fmla="*/ 535425 w 535425"/>
                <a:gd name="connsiteY5" fmla="*/ 1099076 h 1124688"/>
                <a:gd name="connsiteX6" fmla="*/ 535425 w 535425"/>
                <a:gd name="connsiteY6" fmla="*/ 1124688 h 1124688"/>
                <a:gd name="connsiteX7" fmla="*/ 451423 w 535425"/>
                <a:gd name="connsiteY7" fmla="*/ 1116220 h 1124688"/>
                <a:gd name="connsiteX8" fmla="*/ 0 w 535425"/>
                <a:gd name="connsiteY8" fmla="*/ 562344 h 1124688"/>
                <a:gd name="connsiteX9" fmla="*/ 451423 w 535425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5" h="1124688">
                  <a:moveTo>
                    <a:pt x="535425" y="0"/>
                  </a:moveTo>
                  <a:lnTo>
                    <a:pt x="535425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5" y="1099076"/>
                  </a:lnTo>
                  <a:lnTo>
                    <a:pt x="535425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 61">
              <a:extLst>
                <a:ext uri="{FF2B5EF4-FFF2-40B4-BE49-F238E27FC236}">
                  <a16:creationId xmlns:a16="http://schemas.microsoft.com/office/drawing/2014/main" id="{2BC8BE82-732A-EB48-8DC0-D671980E2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807" y="4921546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Freeform 62">
              <a:extLst>
                <a:ext uri="{FF2B5EF4-FFF2-40B4-BE49-F238E27FC236}">
                  <a16:creationId xmlns:a16="http://schemas.microsoft.com/office/drawing/2014/main" id="{2E93D106-2906-D840-B04D-BB4DA10EE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8040" y="6293274"/>
              <a:ext cx="1130598" cy="564727"/>
            </a:xfrm>
            <a:custGeom>
              <a:avLst/>
              <a:gdLst>
                <a:gd name="connsiteX0" fmla="*/ 565300 w 1130598"/>
                <a:gd name="connsiteY0" fmla="*/ 0 h 564727"/>
                <a:gd name="connsiteX1" fmla="*/ 1119176 w 1130598"/>
                <a:gd name="connsiteY1" fmla="*/ 451422 h 564727"/>
                <a:gd name="connsiteX2" fmla="*/ 1130598 w 1130598"/>
                <a:gd name="connsiteY2" fmla="*/ 564727 h 564727"/>
                <a:gd name="connsiteX3" fmla="*/ 1105221 w 1130598"/>
                <a:gd name="connsiteY3" fmla="*/ 564727 h 564727"/>
                <a:gd name="connsiteX4" fmla="*/ 1094293 w 1130598"/>
                <a:gd name="connsiteY4" fmla="*/ 456328 h 564727"/>
                <a:gd name="connsiteX5" fmla="*/ 565300 w 1130598"/>
                <a:gd name="connsiteY5" fmla="*/ 25186 h 564727"/>
                <a:gd name="connsiteX6" fmla="*/ 36306 w 1130598"/>
                <a:gd name="connsiteY6" fmla="*/ 456328 h 564727"/>
                <a:gd name="connsiteX7" fmla="*/ 25378 w 1130598"/>
                <a:gd name="connsiteY7" fmla="*/ 564727 h 564727"/>
                <a:gd name="connsiteX8" fmla="*/ 0 w 1130598"/>
                <a:gd name="connsiteY8" fmla="*/ 564727 h 564727"/>
                <a:gd name="connsiteX9" fmla="*/ 11423 w 1130598"/>
                <a:gd name="connsiteY9" fmla="*/ 451422 h 564727"/>
                <a:gd name="connsiteX10" fmla="*/ 565300 w 1130598"/>
                <a:gd name="connsiteY10" fmla="*/ 0 h 56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598" h="564727">
                  <a:moveTo>
                    <a:pt x="565300" y="0"/>
                  </a:moveTo>
                  <a:cubicBezTo>
                    <a:pt x="838510" y="0"/>
                    <a:pt x="1066458" y="193796"/>
                    <a:pt x="1119176" y="451422"/>
                  </a:cubicBezTo>
                  <a:lnTo>
                    <a:pt x="1130598" y="564727"/>
                  </a:lnTo>
                  <a:lnTo>
                    <a:pt x="1105221" y="564727"/>
                  </a:lnTo>
                  <a:lnTo>
                    <a:pt x="1094293" y="456328"/>
                  </a:lnTo>
                  <a:cubicBezTo>
                    <a:pt x="1043944" y="210276"/>
                    <a:pt x="826237" y="25186"/>
                    <a:pt x="565300" y="25186"/>
                  </a:cubicBezTo>
                  <a:cubicBezTo>
                    <a:pt x="304362" y="25186"/>
                    <a:pt x="86655" y="210276"/>
                    <a:pt x="36306" y="456328"/>
                  </a:cubicBezTo>
                  <a:lnTo>
                    <a:pt x="25378" y="564727"/>
                  </a:lnTo>
                  <a:lnTo>
                    <a:pt x="0" y="564727"/>
                  </a:lnTo>
                  <a:lnTo>
                    <a:pt x="11423" y="451422"/>
                  </a:lnTo>
                  <a:cubicBezTo>
                    <a:pt x="64141" y="193796"/>
                    <a:pt x="292089" y="0"/>
                    <a:pt x="565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 63">
              <a:extLst>
                <a:ext uri="{FF2B5EF4-FFF2-40B4-BE49-F238E27FC236}">
                  <a16:creationId xmlns:a16="http://schemas.microsoft.com/office/drawing/2014/main" id="{19132191-F01A-8B42-8423-A583B760B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3771" y="6293274"/>
              <a:ext cx="1130598" cy="564727"/>
            </a:xfrm>
            <a:custGeom>
              <a:avLst/>
              <a:gdLst>
                <a:gd name="connsiteX0" fmla="*/ 565299 w 1130598"/>
                <a:gd name="connsiteY0" fmla="*/ 0 h 564727"/>
                <a:gd name="connsiteX1" fmla="*/ 1119176 w 1130598"/>
                <a:gd name="connsiteY1" fmla="*/ 451422 h 564727"/>
                <a:gd name="connsiteX2" fmla="*/ 1130598 w 1130598"/>
                <a:gd name="connsiteY2" fmla="*/ 564727 h 564727"/>
                <a:gd name="connsiteX3" fmla="*/ 1105221 w 1130598"/>
                <a:gd name="connsiteY3" fmla="*/ 564727 h 564727"/>
                <a:gd name="connsiteX4" fmla="*/ 1094293 w 1130598"/>
                <a:gd name="connsiteY4" fmla="*/ 456328 h 564727"/>
                <a:gd name="connsiteX5" fmla="*/ 565299 w 1130598"/>
                <a:gd name="connsiteY5" fmla="*/ 25186 h 564727"/>
                <a:gd name="connsiteX6" fmla="*/ 36305 w 1130598"/>
                <a:gd name="connsiteY6" fmla="*/ 456328 h 564727"/>
                <a:gd name="connsiteX7" fmla="*/ 25378 w 1130598"/>
                <a:gd name="connsiteY7" fmla="*/ 564727 h 564727"/>
                <a:gd name="connsiteX8" fmla="*/ 0 w 1130598"/>
                <a:gd name="connsiteY8" fmla="*/ 564727 h 564727"/>
                <a:gd name="connsiteX9" fmla="*/ 11422 w 1130598"/>
                <a:gd name="connsiteY9" fmla="*/ 451422 h 564727"/>
                <a:gd name="connsiteX10" fmla="*/ 565299 w 1130598"/>
                <a:gd name="connsiteY10" fmla="*/ 0 h 56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598" h="564727">
                  <a:moveTo>
                    <a:pt x="565299" y="0"/>
                  </a:moveTo>
                  <a:cubicBezTo>
                    <a:pt x="838510" y="0"/>
                    <a:pt x="1066458" y="193796"/>
                    <a:pt x="1119176" y="451422"/>
                  </a:cubicBezTo>
                  <a:lnTo>
                    <a:pt x="1130598" y="564727"/>
                  </a:lnTo>
                  <a:lnTo>
                    <a:pt x="1105221" y="564727"/>
                  </a:lnTo>
                  <a:lnTo>
                    <a:pt x="1094293" y="456328"/>
                  </a:lnTo>
                  <a:cubicBezTo>
                    <a:pt x="1043943" y="210276"/>
                    <a:pt x="826236" y="25186"/>
                    <a:pt x="565299" y="25186"/>
                  </a:cubicBezTo>
                  <a:cubicBezTo>
                    <a:pt x="304362" y="25186"/>
                    <a:pt x="86655" y="210276"/>
                    <a:pt x="36305" y="456328"/>
                  </a:cubicBezTo>
                  <a:lnTo>
                    <a:pt x="25378" y="564727"/>
                  </a:lnTo>
                  <a:lnTo>
                    <a:pt x="0" y="564727"/>
                  </a:lnTo>
                  <a:lnTo>
                    <a:pt x="11422" y="451422"/>
                  </a:lnTo>
                  <a:cubicBezTo>
                    <a:pt x="64140" y="193796"/>
                    <a:pt x="292088" y="0"/>
                    <a:pt x="565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 64">
              <a:extLst>
                <a:ext uri="{FF2B5EF4-FFF2-40B4-BE49-F238E27FC236}">
                  <a16:creationId xmlns:a16="http://schemas.microsoft.com/office/drawing/2014/main" id="{9310877A-9146-3E46-B915-B34AF09A1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0" y="6295916"/>
              <a:ext cx="535361" cy="562084"/>
            </a:xfrm>
            <a:custGeom>
              <a:avLst/>
              <a:gdLst>
                <a:gd name="connsiteX0" fmla="*/ 535361 w 535361"/>
                <a:gd name="connsiteY0" fmla="*/ 0 h 562084"/>
                <a:gd name="connsiteX1" fmla="*/ 535361 w 535361"/>
                <a:gd name="connsiteY1" fmla="*/ 25186 h 562084"/>
                <a:gd name="connsiteX2" fmla="*/ 469716 w 535361"/>
                <a:gd name="connsiteY2" fmla="*/ 30978 h 562084"/>
                <a:gd name="connsiteX3" fmla="*/ 36305 w 535361"/>
                <a:gd name="connsiteY3" fmla="*/ 453686 h 562084"/>
                <a:gd name="connsiteX4" fmla="*/ 25378 w 535361"/>
                <a:gd name="connsiteY4" fmla="*/ 562084 h 562084"/>
                <a:gd name="connsiteX5" fmla="*/ 0 w 535361"/>
                <a:gd name="connsiteY5" fmla="*/ 562084 h 562084"/>
                <a:gd name="connsiteX6" fmla="*/ 11422 w 535361"/>
                <a:gd name="connsiteY6" fmla="*/ 448780 h 562084"/>
                <a:gd name="connsiteX7" fmla="*/ 465220 w 535361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61" h="562084">
                  <a:moveTo>
                    <a:pt x="535361" y="0"/>
                  </a:moveTo>
                  <a:lnTo>
                    <a:pt x="535361" y="25186"/>
                  </a:lnTo>
                  <a:lnTo>
                    <a:pt x="469716" y="30978"/>
                  </a:lnTo>
                  <a:cubicBezTo>
                    <a:pt x="252550" y="69769"/>
                    <a:pt x="80361" y="238391"/>
                    <a:pt x="36305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2" y="448780"/>
                  </a:lnTo>
                  <a:cubicBezTo>
                    <a:pt x="57550" y="223357"/>
                    <a:pt x="237839" y="46805"/>
                    <a:pt x="465220" y="6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0269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E13F-ADE8-BA19-5E12-13E1511FC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00" y="189865"/>
            <a:ext cx="8997950" cy="981710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Përgjegjësitë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shëndetin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operatorët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veterinerët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3AE5F-D8E3-3801-7CD3-5272F5383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1390650"/>
            <a:ext cx="9721850" cy="437057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Operatorë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përgjegjës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shëndetin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biosigurinë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Duhet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njohuri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shëndetin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Duhet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njohin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biosigurinë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ndërveprimin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mirëqenien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praktikat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mbarështimit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rezistencën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antimikrobike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Duhet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zbatojnë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sjellje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parandaluese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masa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biosigurisë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Kontribuojnë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përmirësimin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përgjithshëm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praktikave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mbarështimit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Kjo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sjell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rezultat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kafshë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shëndetshme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përdorim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potencialisht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ulët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barnave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veterinare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518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07FA2A-E9E3-A514-22C6-3BBC1BB24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96441"/>
            <a:ext cx="11694968" cy="65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0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B3D359-D372-2503-6C7F-ACF90FD72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53" y="-207817"/>
            <a:ext cx="11711708" cy="65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51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Diagram 24"/>
          <p:cNvGrpSpPr/>
          <p:nvPr/>
        </p:nvGrpSpPr>
        <p:grpSpPr>
          <a:xfrm>
            <a:off x="1047750" y="910763"/>
            <a:ext cx="9867900" cy="5175712"/>
            <a:chOff x="0" y="0"/>
            <a:chExt cx="6693810" cy="2248236"/>
          </a:xfrm>
        </p:grpSpPr>
        <p:sp>
          <p:nvSpPr>
            <p:cNvPr id="18" name="Freeform: Shape 119"/>
            <p:cNvSpPr/>
            <p:nvPr/>
          </p:nvSpPr>
          <p:spPr>
            <a:xfrm>
              <a:off x="5724976" y="1415052"/>
              <a:ext cx="484421" cy="230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4420"/>
                <a:gd name="f4" fmla="val 230540"/>
                <a:gd name="f5" fmla="val 157106"/>
                <a:gd name="f6" fmla="*/ f0 1 484420"/>
                <a:gd name="f7" fmla="*/ f1 1 230540"/>
                <a:gd name="f8" fmla="+- f4 0 f2"/>
                <a:gd name="f9" fmla="+- f3 0 f2"/>
                <a:gd name="f10" fmla="*/ f9 1 484420"/>
                <a:gd name="f11" fmla="*/ f8 1 230540"/>
                <a:gd name="f12" fmla="*/ 0 1 f10"/>
                <a:gd name="f13" fmla="*/ 484420 1 f10"/>
                <a:gd name="f14" fmla="*/ 0 1 f11"/>
                <a:gd name="f15" fmla="*/ 230540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484420" h="23054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4"/>
                  </a:lnTo>
                </a:path>
              </a:pathLst>
            </a:custGeom>
            <a:noFill/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: Shape 120"/>
            <p:cNvSpPr/>
            <p:nvPr/>
          </p:nvSpPr>
          <p:spPr>
            <a:xfrm>
              <a:off x="5240554" y="1415052"/>
              <a:ext cx="484421" cy="230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4420"/>
                <a:gd name="f4" fmla="val 230540"/>
                <a:gd name="f5" fmla="val 157106"/>
                <a:gd name="f6" fmla="*/ f0 1 484420"/>
                <a:gd name="f7" fmla="*/ f1 1 230540"/>
                <a:gd name="f8" fmla="+- f4 0 f2"/>
                <a:gd name="f9" fmla="+- f3 0 f2"/>
                <a:gd name="f10" fmla="*/ f9 1 484420"/>
                <a:gd name="f11" fmla="*/ f8 1 230540"/>
                <a:gd name="f12" fmla="*/ 0 1 f10"/>
                <a:gd name="f13" fmla="*/ 484420 1 f10"/>
                <a:gd name="f14" fmla="*/ 0 1 f11"/>
                <a:gd name="f15" fmla="*/ 230540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484420" h="230540">
                  <a:moveTo>
                    <a:pt x="f3" y="f2"/>
                  </a:moveTo>
                  <a:lnTo>
                    <a:pt x="f3" y="f5"/>
                  </a:lnTo>
                  <a:lnTo>
                    <a:pt x="f2" y="f5"/>
                  </a:lnTo>
                  <a:lnTo>
                    <a:pt x="f2" y="f4"/>
                  </a:lnTo>
                </a:path>
              </a:pathLst>
            </a:custGeom>
            <a:noFill/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: Shape 121"/>
            <p:cNvSpPr/>
            <p:nvPr/>
          </p:nvSpPr>
          <p:spPr>
            <a:xfrm>
              <a:off x="3562017" y="503358"/>
              <a:ext cx="2162958" cy="4083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2961"/>
                <a:gd name="f4" fmla="val 408341"/>
                <a:gd name="f5" fmla="val 334907"/>
                <a:gd name="f6" fmla="*/ f0 1 2162961"/>
                <a:gd name="f7" fmla="*/ f1 1 408341"/>
                <a:gd name="f8" fmla="+- f4 0 f2"/>
                <a:gd name="f9" fmla="+- f3 0 f2"/>
                <a:gd name="f10" fmla="*/ f9 1 2162961"/>
                <a:gd name="f11" fmla="*/ f8 1 408341"/>
                <a:gd name="f12" fmla="*/ 0 1 f10"/>
                <a:gd name="f13" fmla="*/ 2162961 1 f10"/>
                <a:gd name="f14" fmla="*/ 0 1 f11"/>
                <a:gd name="f15" fmla="*/ 408341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162961" h="408341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4"/>
                  </a:lnTo>
                </a:path>
              </a:pathLst>
            </a:custGeom>
            <a:noFill/>
            <a:ln w="12701" cap="flat">
              <a:solidFill>
                <a:srgbClr val="ED7D31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: Shape 122"/>
            <p:cNvSpPr/>
            <p:nvPr/>
          </p:nvSpPr>
          <p:spPr>
            <a:xfrm>
              <a:off x="3787289" y="1415052"/>
              <a:ext cx="484421" cy="230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4420"/>
                <a:gd name="f4" fmla="val 230540"/>
                <a:gd name="f5" fmla="val 157106"/>
                <a:gd name="f6" fmla="*/ f0 1 484420"/>
                <a:gd name="f7" fmla="*/ f1 1 230540"/>
                <a:gd name="f8" fmla="+- f4 0 f2"/>
                <a:gd name="f9" fmla="+- f3 0 f2"/>
                <a:gd name="f10" fmla="*/ f9 1 484420"/>
                <a:gd name="f11" fmla="*/ f8 1 230540"/>
                <a:gd name="f12" fmla="*/ 0 1 f10"/>
                <a:gd name="f13" fmla="*/ 484420 1 f10"/>
                <a:gd name="f14" fmla="*/ 0 1 f11"/>
                <a:gd name="f15" fmla="*/ 230540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484420" h="23054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4"/>
                  </a:lnTo>
                </a:path>
              </a:pathLst>
            </a:custGeom>
            <a:noFill/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: Shape 123"/>
            <p:cNvSpPr/>
            <p:nvPr/>
          </p:nvSpPr>
          <p:spPr>
            <a:xfrm>
              <a:off x="3302876" y="1415052"/>
              <a:ext cx="484421" cy="230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4420"/>
                <a:gd name="f4" fmla="val 230540"/>
                <a:gd name="f5" fmla="val 157106"/>
                <a:gd name="f6" fmla="*/ f0 1 484420"/>
                <a:gd name="f7" fmla="*/ f1 1 230540"/>
                <a:gd name="f8" fmla="+- f4 0 f2"/>
                <a:gd name="f9" fmla="+- f3 0 f2"/>
                <a:gd name="f10" fmla="*/ f9 1 484420"/>
                <a:gd name="f11" fmla="*/ f8 1 230540"/>
                <a:gd name="f12" fmla="*/ 0 1 f10"/>
                <a:gd name="f13" fmla="*/ 484420 1 f10"/>
                <a:gd name="f14" fmla="*/ 0 1 f11"/>
                <a:gd name="f15" fmla="*/ 230540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484420" h="230540">
                  <a:moveTo>
                    <a:pt x="f3" y="f2"/>
                  </a:moveTo>
                  <a:lnTo>
                    <a:pt x="f3" y="f5"/>
                  </a:lnTo>
                  <a:lnTo>
                    <a:pt x="f2" y="f5"/>
                  </a:lnTo>
                  <a:lnTo>
                    <a:pt x="f2" y="f4"/>
                  </a:lnTo>
                </a:path>
              </a:pathLst>
            </a:custGeom>
            <a:noFill/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: Shape 124"/>
            <p:cNvSpPr/>
            <p:nvPr/>
          </p:nvSpPr>
          <p:spPr>
            <a:xfrm>
              <a:off x="3562017" y="503358"/>
              <a:ext cx="225280" cy="4083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5278"/>
                <a:gd name="f4" fmla="val 408341"/>
                <a:gd name="f5" fmla="val 334907"/>
                <a:gd name="f6" fmla="*/ f0 1 225278"/>
                <a:gd name="f7" fmla="*/ f1 1 408341"/>
                <a:gd name="f8" fmla="+- f4 0 f2"/>
                <a:gd name="f9" fmla="+- f3 0 f2"/>
                <a:gd name="f10" fmla="*/ f9 1 225278"/>
                <a:gd name="f11" fmla="*/ f8 1 408341"/>
                <a:gd name="f12" fmla="*/ 0 1 f10"/>
                <a:gd name="f13" fmla="*/ 225278 1 f10"/>
                <a:gd name="f14" fmla="*/ 0 1 f11"/>
                <a:gd name="f15" fmla="*/ 408341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25278" h="408341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4"/>
                  </a:lnTo>
                </a:path>
              </a:pathLst>
            </a:custGeom>
            <a:noFill/>
            <a:ln w="12701" cap="flat">
              <a:solidFill>
                <a:srgbClr val="ED7D31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: Shape 125"/>
            <p:cNvSpPr/>
            <p:nvPr/>
          </p:nvSpPr>
          <p:spPr>
            <a:xfrm>
              <a:off x="1365190" y="1415052"/>
              <a:ext cx="968843" cy="230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8841"/>
                <a:gd name="f4" fmla="val 230540"/>
                <a:gd name="f5" fmla="val 157106"/>
                <a:gd name="f6" fmla="*/ f0 1 968841"/>
                <a:gd name="f7" fmla="*/ f1 1 230540"/>
                <a:gd name="f8" fmla="+- f4 0 f2"/>
                <a:gd name="f9" fmla="+- f3 0 f2"/>
                <a:gd name="f10" fmla="*/ f9 1 968841"/>
                <a:gd name="f11" fmla="*/ f8 1 230540"/>
                <a:gd name="f12" fmla="*/ 0 1 f10"/>
                <a:gd name="f13" fmla="*/ 968841 1 f10"/>
                <a:gd name="f14" fmla="*/ 0 1 f11"/>
                <a:gd name="f15" fmla="*/ 230540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968841" h="23054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4"/>
                  </a:lnTo>
                </a:path>
              </a:pathLst>
            </a:custGeom>
            <a:noFill/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: Shape 126"/>
            <p:cNvSpPr/>
            <p:nvPr/>
          </p:nvSpPr>
          <p:spPr>
            <a:xfrm>
              <a:off x="1319470" y="1415052"/>
              <a:ext cx="91440" cy="230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440"/>
                <a:gd name="f4" fmla="val 230540"/>
                <a:gd name="f5" fmla="val 45720"/>
                <a:gd name="f6" fmla="*/ f0 1 91440"/>
                <a:gd name="f7" fmla="*/ f1 1 230540"/>
                <a:gd name="f8" fmla="+- f4 0 f2"/>
                <a:gd name="f9" fmla="+- f3 0 f2"/>
                <a:gd name="f10" fmla="*/ f9 1 91440"/>
                <a:gd name="f11" fmla="*/ f8 1 230540"/>
                <a:gd name="f12" fmla="*/ 0 1 f10"/>
                <a:gd name="f13" fmla="*/ 91440 1 f10"/>
                <a:gd name="f14" fmla="*/ 0 1 f11"/>
                <a:gd name="f15" fmla="*/ 230540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91440" h="230540">
                  <a:moveTo>
                    <a:pt x="f5" y="f2"/>
                  </a:moveTo>
                  <a:lnTo>
                    <a:pt x="f5" y="f4"/>
                  </a:lnTo>
                </a:path>
              </a:pathLst>
            </a:custGeom>
            <a:noFill/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: Shape 127"/>
            <p:cNvSpPr/>
            <p:nvPr/>
          </p:nvSpPr>
          <p:spPr>
            <a:xfrm>
              <a:off x="396346" y="1415052"/>
              <a:ext cx="968843" cy="230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8841"/>
                <a:gd name="f4" fmla="val 230540"/>
                <a:gd name="f5" fmla="val 157106"/>
                <a:gd name="f6" fmla="*/ f0 1 968841"/>
                <a:gd name="f7" fmla="*/ f1 1 230540"/>
                <a:gd name="f8" fmla="+- f4 0 f2"/>
                <a:gd name="f9" fmla="+- f3 0 f2"/>
                <a:gd name="f10" fmla="*/ f9 1 968841"/>
                <a:gd name="f11" fmla="*/ f8 1 230540"/>
                <a:gd name="f12" fmla="*/ 0 1 f10"/>
                <a:gd name="f13" fmla="*/ 968841 1 f10"/>
                <a:gd name="f14" fmla="*/ 0 1 f11"/>
                <a:gd name="f15" fmla="*/ 230540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968841" h="230540">
                  <a:moveTo>
                    <a:pt x="f3" y="f2"/>
                  </a:moveTo>
                  <a:lnTo>
                    <a:pt x="f3" y="f5"/>
                  </a:lnTo>
                  <a:lnTo>
                    <a:pt x="f2" y="f5"/>
                  </a:lnTo>
                  <a:lnTo>
                    <a:pt x="f2" y="f4"/>
                  </a:lnTo>
                </a:path>
              </a:pathLst>
            </a:custGeom>
            <a:noFill/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: Shape 128"/>
            <p:cNvSpPr/>
            <p:nvPr/>
          </p:nvSpPr>
          <p:spPr>
            <a:xfrm>
              <a:off x="1365190" y="503358"/>
              <a:ext cx="2196827" cy="4083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96824"/>
                <a:gd name="f4" fmla="val 408341"/>
                <a:gd name="f5" fmla="val 334907"/>
                <a:gd name="f6" fmla="*/ f0 1 2196824"/>
                <a:gd name="f7" fmla="*/ f1 1 408341"/>
                <a:gd name="f8" fmla="+- f4 0 f2"/>
                <a:gd name="f9" fmla="+- f3 0 f2"/>
                <a:gd name="f10" fmla="*/ f9 1 2196824"/>
                <a:gd name="f11" fmla="*/ f8 1 408341"/>
                <a:gd name="f12" fmla="*/ 0 1 f10"/>
                <a:gd name="f13" fmla="*/ 2196824 1 f10"/>
                <a:gd name="f14" fmla="*/ 0 1 f11"/>
                <a:gd name="f15" fmla="*/ 408341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196824" h="408341">
                  <a:moveTo>
                    <a:pt x="f3" y="f2"/>
                  </a:moveTo>
                  <a:lnTo>
                    <a:pt x="f3" y="f5"/>
                  </a:lnTo>
                  <a:lnTo>
                    <a:pt x="f2" y="f5"/>
                  </a:lnTo>
                  <a:lnTo>
                    <a:pt x="f2" y="f4"/>
                  </a:lnTo>
                </a:path>
              </a:pathLst>
            </a:custGeom>
            <a:noFill/>
            <a:ln w="12701" cap="flat">
              <a:solidFill>
                <a:srgbClr val="ED7D31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: Shape 129"/>
            <p:cNvSpPr/>
            <p:nvPr/>
          </p:nvSpPr>
          <p:spPr>
            <a:xfrm>
              <a:off x="3165671" y="0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4472C4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: Shape 130"/>
            <p:cNvSpPr/>
            <p:nvPr/>
          </p:nvSpPr>
          <p:spPr>
            <a:xfrm>
              <a:off x="3253746" y="83667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2688"/>
                <a:gd name="f7" fmla="val 503357"/>
                <a:gd name="f8" fmla="val 50336"/>
                <a:gd name="f9" fmla="val 22536"/>
                <a:gd name="f10" fmla="val 742352"/>
                <a:gd name="f11" fmla="val 770152"/>
                <a:gd name="f12" fmla="val 453021"/>
                <a:gd name="f13" fmla="val 480821"/>
                <a:gd name="f14" fmla="+- 0 0 -90"/>
                <a:gd name="f15" fmla="*/ f3 1 792688"/>
                <a:gd name="f16" fmla="*/ f4 1 503357"/>
                <a:gd name="f17" fmla="+- f7 0 f5"/>
                <a:gd name="f18" fmla="+- f6 0 f5"/>
                <a:gd name="f19" fmla="*/ f14 f0 1"/>
                <a:gd name="f20" fmla="*/ f18 1 792688"/>
                <a:gd name="f21" fmla="*/ f17 1 503357"/>
                <a:gd name="f22" fmla="*/ 0 f18 1"/>
                <a:gd name="f23" fmla="*/ 50336 f17 1"/>
                <a:gd name="f24" fmla="*/ 50336 f18 1"/>
                <a:gd name="f25" fmla="*/ 0 f17 1"/>
                <a:gd name="f26" fmla="*/ 742352 f18 1"/>
                <a:gd name="f27" fmla="*/ 792688 f18 1"/>
                <a:gd name="f28" fmla="*/ 453021 f17 1"/>
                <a:gd name="f29" fmla="*/ 503357 f17 1"/>
                <a:gd name="f30" fmla="*/ f19 1 f2"/>
                <a:gd name="f31" fmla="*/ f22 1 792688"/>
                <a:gd name="f32" fmla="*/ f23 1 503357"/>
                <a:gd name="f33" fmla="*/ f24 1 792688"/>
                <a:gd name="f34" fmla="*/ f25 1 503357"/>
                <a:gd name="f35" fmla="*/ f26 1 792688"/>
                <a:gd name="f36" fmla="*/ f27 1 792688"/>
                <a:gd name="f37" fmla="*/ f28 1 503357"/>
                <a:gd name="f38" fmla="*/ f29 1 5033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2688" h="5033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4472C4"/>
              </a:solidFill>
              <a:prstDash val="solid"/>
              <a:miter/>
            </a:ln>
          </p:spPr>
          <p:txBody>
            <a:bodyPr vert="horz" wrap="square" lIns="33796" tIns="33796" rIns="33796" bIns="33796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Drejtor i Përgjithshëm</a:t>
              </a:r>
              <a:endParaRPr kumimoji="0" lang="en-US" sz="1000" b="0" i="0" u="none" strike="noStrike" kern="15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(1)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30" name="Freeform: Shape 131"/>
            <p:cNvSpPr/>
            <p:nvPr/>
          </p:nvSpPr>
          <p:spPr>
            <a:xfrm>
              <a:off x="968843" y="911693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ED7D31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: Shape 132"/>
            <p:cNvSpPr/>
            <p:nvPr/>
          </p:nvSpPr>
          <p:spPr>
            <a:xfrm>
              <a:off x="1056918" y="995370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2688"/>
                <a:gd name="f7" fmla="val 503357"/>
                <a:gd name="f8" fmla="val 50336"/>
                <a:gd name="f9" fmla="val 22536"/>
                <a:gd name="f10" fmla="val 742352"/>
                <a:gd name="f11" fmla="val 770152"/>
                <a:gd name="f12" fmla="val 453021"/>
                <a:gd name="f13" fmla="val 480821"/>
                <a:gd name="f14" fmla="+- 0 0 -90"/>
                <a:gd name="f15" fmla="*/ f3 1 792688"/>
                <a:gd name="f16" fmla="*/ f4 1 503357"/>
                <a:gd name="f17" fmla="+- f7 0 f5"/>
                <a:gd name="f18" fmla="+- f6 0 f5"/>
                <a:gd name="f19" fmla="*/ f14 f0 1"/>
                <a:gd name="f20" fmla="*/ f18 1 792688"/>
                <a:gd name="f21" fmla="*/ f17 1 503357"/>
                <a:gd name="f22" fmla="*/ 0 f18 1"/>
                <a:gd name="f23" fmla="*/ 50336 f17 1"/>
                <a:gd name="f24" fmla="*/ 50336 f18 1"/>
                <a:gd name="f25" fmla="*/ 0 f17 1"/>
                <a:gd name="f26" fmla="*/ 742352 f18 1"/>
                <a:gd name="f27" fmla="*/ 792688 f18 1"/>
                <a:gd name="f28" fmla="*/ 453021 f17 1"/>
                <a:gd name="f29" fmla="*/ 503357 f17 1"/>
                <a:gd name="f30" fmla="*/ f19 1 f2"/>
                <a:gd name="f31" fmla="*/ f22 1 792688"/>
                <a:gd name="f32" fmla="*/ f23 1 503357"/>
                <a:gd name="f33" fmla="*/ f24 1 792688"/>
                <a:gd name="f34" fmla="*/ f25 1 503357"/>
                <a:gd name="f35" fmla="*/ f26 1 792688"/>
                <a:gd name="f36" fmla="*/ f27 1 792688"/>
                <a:gd name="f37" fmla="*/ f28 1 503357"/>
                <a:gd name="f38" fmla="*/ f29 1 5033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2688" h="5033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ED7D31"/>
              </a:solidFill>
              <a:prstDash val="solid"/>
              <a:miter/>
            </a:ln>
          </p:spPr>
          <p:txBody>
            <a:bodyPr vert="horz" wrap="square" lIns="33796" tIns="33796" rIns="33796" bIns="33796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Drejtoria e Veterinarisë (1+15)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32" name="Freeform: Shape 133"/>
            <p:cNvSpPr/>
            <p:nvPr/>
          </p:nvSpPr>
          <p:spPr>
            <a:xfrm>
              <a:off x="0" y="1645590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A5A5A5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: Shape 134"/>
            <p:cNvSpPr/>
            <p:nvPr/>
          </p:nvSpPr>
          <p:spPr>
            <a:xfrm>
              <a:off x="26881" y="1729267"/>
              <a:ext cx="853888" cy="5033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2688"/>
                <a:gd name="f7" fmla="val 503357"/>
                <a:gd name="f8" fmla="val 50336"/>
                <a:gd name="f9" fmla="val 22536"/>
                <a:gd name="f10" fmla="val 742352"/>
                <a:gd name="f11" fmla="val 770152"/>
                <a:gd name="f12" fmla="val 453021"/>
                <a:gd name="f13" fmla="val 480821"/>
                <a:gd name="f14" fmla="+- 0 0 -90"/>
                <a:gd name="f15" fmla="*/ f3 1 792688"/>
                <a:gd name="f16" fmla="*/ f4 1 503357"/>
                <a:gd name="f17" fmla="+- f7 0 f5"/>
                <a:gd name="f18" fmla="+- f6 0 f5"/>
                <a:gd name="f19" fmla="*/ f14 f0 1"/>
                <a:gd name="f20" fmla="*/ f18 1 792688"/>
                <a:gd name="f21" fmla="*/ f17 1 503357"/>
                <a:gd name="f22" fmla="*/ 0 f18 1"/>
                <a:gd name="f23" fmla="*/ 50336 f17 1"/>
                <a:gd name="f24" fmla="*/ 50336 f18 1"/>
                <a:gd name="f25" fmla="*/ 0 f17 1"/>
                <a:gd name="f26" fmla="*/ 742352 f18 1"/>
                <a:gd name="f27" fmla="*/ 792688 f18 1"/>
                <a:gd name="f28" fmla="*/ 453021 f17 1"/>
                <a:gd name="f29" fmla="*/ 503357 f17 1"/>
                <a:gd name="f30" fmla="*/ f19 1 f2"/>
                <a:gd name="f31" fmla="*/ f22 1 792688"/>
                <a:gd name="f32" fmla="*/ f23 1 503357"/>
                <a:gd name="f33" fmla="*/ f24 1 792688"/>
                <a:gd name="f34" fmla="*/ f25 1 503357"/>
                <a:gd name="f35" fmla="*/ f26 1 792688"/>
                <a:gd name="f36" fmla="*/ f27 1 792688"/>
                <a:gd name="f37" fmla="*/ f28 1 503357"/>
                <a:gd name="f38" fmla="*/ f29 1 5033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2688" h="5033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vert="horz" wrap="square" lIns="33796" tIns="33796" rIns="33796" bIns="33796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Sektori i </a:t>
              </a:r>
              <a:r>
                <a:rPr kumimoji="0" lang="en-US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I </a:t>
              </a: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Shëndetit </a:t>
              </a:r>
              <a:r>
                <a:rPr kumimoji="0" lang="en-US" sz="10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dhe</a:t>
              </a:r>
              <a:r>
                <a:rPr kumimoji="0" lang="en-US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0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mireqenies</a:t>
              </a:r>
              <a:r>
                <a:rPr kumimoji="0" lang="en-US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 se</a:t>
              </a: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 Kafshëve, dhe </a:t>
              </a:r>
              <a:r>
                <a:rPr kumimoji="0" lang="en-US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0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vigjilences</a:t>
              </a:r>
              <a:r>
                <a:rPr kumimoji="0" lang="en-US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Farmaceutik</a:t>
              </a:r>
              <a:r>
                <a:rPr kumimoji="0" lang="en-US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(1+4)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34" name="Freeform: Shape 135"/>
            <p:cNvSpPr/>
            <p:nvPr/>
          </p:nvSpPr>
          <p:spPr>
            <a:xfrm>
              <a:off x="968843" y="1645590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A5A5A5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: Shape 136"/>
            <p:cNvSpPr/>
            <p:nvPr/>
          </p:nvSpPr>
          <p:spPr>
            <a:xfrm>
              <a:off x="1056918" y="1729267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2688"/>
                <a:gd name="f7" fmla="val 503357"/>
                <a:gd name="f8" fmla="val 50336"/>
                <a:gd name="f9" fmla="val 22536"/>
                <a:gd name="f10" fmla="val 742352"/>
                <a:gd name="f11" fmla="val 770152"/>
                <a:gd name="f12" fmla="val 453021"/>
                <a:gd name="f13" fmla="val 480821"/>
                <a:gd name="f14" fmla="+- 0 0 -90"/>
                <a:gd name="f15" fmla="*/ f3 1 792688"/>
                <a:gd name="f16" fmla="*/ f4 1 503357"/>
                <a:gd name="f17" fmla="+- f7 0 f5"/>
                <a:gd name="f18" fmla="+- f6 0 f5"/>
                <a:gd name="f19" fmla="*/ f14 f0 1"/>
                <a:gd name="f20" fmla="*/ f18 1 792688"/>
                <a:gd name="f21" fmla="*/ f17 1 503357"/>
                <a:gd name="f22" fmla="*/ 0 f18 1"/>
                <a:gd name="f23" fmla="*/ 50336 f17 1"/>
                <a:gd name="f24" fmla="*/ 50336 f18 1"/>
                <a:gd name="f25" fmla="*/ 0 f17 1"/>
                <a:gd name="f26" fmla="*/ 742352 f18 1"/>
                <a:gd name="f27" fmla="*/ 792688 f18 1"/>
                <a:gd name="f28" fmla="*/ 453021 f17 1"/>
                <a:gd name="f29" fmla="*/ 503357 f17 1"/>
                <a:gd name="f30" fmla="*/ f19 1 f2"/>
                <a:gd name="f31" fmla="*/ f22 1 792688"/>
                <a:gd name="f32" fmla="*/ f23 1 503357"/>
                <a:gd name="f33" fmla="*/ f24 1 792688"/>
                <a:gd name="f34" fmla="*/ f25 1 503357"/>
                <a:gd name="f35" fmla="*/ f26 1 792688"/>
                <a:gd name="f36" fmla="*/ f27 1 792688"/>
                <a:gd name="f37" fmla="*/ f28 1 503357"/>
                <a:gd name="f38" fmla="*/ f29 1 5033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2688" h="5033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vert="horz" wrap="square" lIns="33796" tIns="33796" rIns="33796" bIns="33796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Sektori i zbatimit të </a:t>
              </a:r>
              <a:r>
                <a:rPr kumimoji="0" lang="en-US" sz="10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masave</a:t>
              </a:r>
              <a:r>
                <a:rPr kumimoji="0" lang="en-US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profilatike dhe I</a:t>
              </a:r>
              <a:r>
                <a:rPr kumimoji="0" lang="en-US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&amp;</a:t>
              </a: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R</a:t>
              </a:r>
              <a:endParaRPr kumimoji="0" lang="en-US" sz="1000" b="0" i="0" u="none" strike="noStrike" kern="15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(1+4)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36" name="Freeform: Shape 137"/>
            <p:cNvSpPr/>
            <p:nvPr/>
          </p:nvSpPr>
          <p:spPr>
            <a:xfrm>
              <a:off x="1937686" y="1645590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A5A5A5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: Shape 138"/>
            <p:cNvSpPr/>
            <p:nvPr/>
          </p:nvSpPr>
          <p:spPr>
            <a:xfrm>
              <a:off x="2025761" y="1729267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2688"/>
                <a:gd name="f7" fmla="val 503357"/>
                <a:gd name="f8" fmla="val 50336"/>
                <a:gd name="f9" fmla="val 22536"/>
                <a:gd name="f10" fmla="val 742352"/>
                <a:gd name="f11" fmla="val 770152"/>
                <a:gd name="f12" fmla="val 453021"/>
                <a:gd name="f13" fmla="val 480821"/>
                <a:gd name="f14" fmla="+- 0 0 -90"/>
                <a:gd name="f15" fmla="*/ f3 1 792688"/>
                <a:gd name="f16" fmla="*/ f4 1 503357"/>
                <a:gd name="f17" fmla="+- f7 0 f5"/>
                <a:gd name="f18" fmla="+- f6 0 f5"/>
                <a:gd name="f19" fmla="*/ f14 f0 1"/>
                <a:gd name="f20" fmla="*/ f18 1 792688"/>
                <a:gd name="f21" fmla="*/ f17 1 503357"/>
                <a:gd name="f22" fmla="*/ 0 f18 1"/>
                <a:gd name="f23" fmla="*/ 50336 f17 1"/>
                <a:gd name="f24" fmla="*/ 50336 f18 1"/>
                <a:gd name="f25" fmla="*/ 0 f17 1"/>
                <a:gd name="f26" fmla="*/ 742352 f18 1"/>
                <a:gd name="f27" fmla="*/ 792688 f18 1"/>
                <a:gd name="f28" fmla="*/ 453021 f17 1"/>
                <a:gd name="f29" fmla="*/ 503357 f17 1"/>
                <a:gd name="f30" fmla="*/ f19 1 f2"/>
                <a:gd name="f31" fmla="*/ f22 1 792688"/>
                <a:gd name="f32" fmla="*/ f23 1 503357"/>
                <a:gd name="f33" fmla="*/ f24 1 792688"/>
                <a:gd name="f34" fmla="*/ f25 1 503357"/>
                <a:gd name="f35" fmla="*/ f26 1 792688"/>
                <a:gd name="f36" fmla="*/ f27 1 792688"/>
                <a:gd name="f37" fmla="*/ f28 1 503357"/>
                <a:gd name="f38" fmla="*/ f29 1 5033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2688" h="5033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vert="horz" wrap="square" lIns="33796" tIns="33796" rIns="33796" bIns="33796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Sektori i Treg</a:t>
              </a:r>
              <a:r>
                <a:rPr kumimoji="0" lang="en-US" sz="10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jeve</a:t>
              </a: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 dhe Thertoreve(1+4)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38" name="Freeform: Shape 139"/>
            <p:cNvSpPr/>
            <p:nvPr/>
          </p:nvSpPr>
          <p:spPr>
            <a:xfrm>
              <a:off x="3390951" y="911693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ED7D31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: Shape 140"/>
            <p:cNvSpPr/>
            <p:nvPr/>
          </p:nvSpPr>
          <p:spPr>
            <a:xfrm>
              <a:off x="3479026" y="995370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2688"/>
                <a:gd name="f7" fmla="val 503357"/>
                <a:gd name="f8" fmla="val 50336"/>
                <a:gd name="f9" fmla="val 22536"/>
                <a:gd name="f10" fmla="val 742352"/>
                <a:gd name="f11" fmla="val 770152"/>
                <a:gd name="f12" fmla="val 453021"/>
                <a:gd name="f13" fmla="val 480821"/>
                <a:gd name="f14" fmla="+- 0 0 -90"/>
                <a:gd name="f15" fmla="*/ f3 1 792688"/>
                <a:gd name="f16" fmla="*/ f4 1 503357"/>
                <a:gd name="f17" fmla="+- f7 0 f5"/>
                <a:gd name="f18" fmla="+- f6 0 f5"/>
                <a:gd name="f19" fmla="*/ f14 f0 1"/>
                <a:gd name="f20" fmla="*/ f18 1 792688"/>
                <a:gd name="f21" fmla="*/ f17 1 503357"/>
                <a:gd name="f22" fmla="*/ 0 f18 1"/>
                <a:gd name="f23" fmla="*/ 50336 f17 1"/>
                <a:gd name="f24" fmla="*/ 50336 f18 1"/>
                <a:gd name="f25" fmla="*/ 0 f17 1"/>
                <a:gd name="f26" fmla="*/ 742352 f18 1"/>
                <a:gd name="f27" fmla="*/ 792688 f18 1"/>
                <a:gd name="f28" fmla="*/ 453021 f17 1"/>
                <a:gd name="f29" fmla="*/ 503357 f17 1"/>
                <a:gd name="f30" fmla="*/ f19 1 f2"/>
                <a:gd name="f31" fmla="*/ f22 1 792688"/>
                <a:gd name="f32" fmla="*/ f23 1 503357"/>
                <a:gd name="f33" fmla="*/ f24 1 792688"/>
                <a:gd name="f34" fmla="*/ f25 1 503357"/>
                <a:gd name="f35" fmla="*/ f26 1 792688"/>
                <a:gd name="f36" fmla="*/ f27 1 792688"/>
                <a:gd name="f37" fmla="*/ f28 1 503357"/>
                <a:gd name="f38" fmla="*/ f29 1 5033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2688" h="5033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ED7D31"/>
              </a:solidFill>
              <a:prstDash val="solid"/>
              <a:miter/>
            </a:ln>
          </p:spPr>
          <p:txBody>
            <a:bodyPr vert="horz" wrap="square" lIns="33796" tIns="33796" rIns="33796" bIns="33796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Drejtoria e Mbrojtjes së Bimëve</a:t>
              </a: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(1+8)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40" name="Freeform: Shape 141"/>
            <p:cNvSpPr/>
            <p:nvPr/>
          </p:nvSpPr>
          <p:spPr>
            <a:xfrm>
              <a:off x="2906530" y="1645590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A5A5A5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: Shape 142"/>
            <p:cNvSpPr/>
            <p:nvPr/>
          </p:nvSpPr>
          <p:spPr>
            <a:xfrm>
              <a:off x="2994605" y="1729267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2688"/>
                <a:gd name="f7" fmla="val 503357"/>
                <a:gd name="f8" fmla="val 50336"/>
                <a:gd name="f9" fmla="val 22536"/>
                <a:gd name="f10" fmla="val 742352"/>
                <a:gd name="f11" fmla="val 770152"/>
                <a:gd name="f12" fmla="val 453021"/>
                <a:gd name="f13" fmla="val 480821"/>
                <a:gd name="f14" fmla="+- 0 0 -90"/>
                <a:gd name="f15" fmla="*/ f3 1 792688"/>
                <a:gd name="f16" fmla="*/ f4 1 503357"/>
                <a:gd name="f17" fmla="+- f7 0 f5"/>
                <a:gd name="f18" fmla="+- f6 0 f5"/>
                <a:gd name="f19" fmla="*/ f14 f0 1"/>
                <a:gd name="f20" fmla="*/ f18 1 792688"/>
                <a:gd name="f21" fmla="*/ f17 1 503357"/>
                <a:gd name="f22" fmla="*/ 0 f18 1"/>
                <a:gd name="f23" fmla="*/ 50336 f17 1"/>
                <a:gd name="f24" fmla="*/ 50336 f18 1"/>
                <a:gd name="f25" fmla="*/ 0 f17 1"/>
                <a:gd name="f26" fmla="*/ 742352 f18 1"/>
                <a:gd name="f27" fmla="*/ 792688 f18 1"/>
                <a:gd name="f28" fmla="*/ 453021 f17 1"/>
                <a:gd name="f29" fmla="*/ 503357 f17 1"/>
                <a:gd name="f30" fmla="*/ f19 1 f2"/>
                <a:gd name="f31" fmla="*/ f22 1 792688"/>
                <a:gd name="f32" fmla="*/ f23 1 503357"/>
                <a:gd name="f33" fmla="*/ f24 1 792688"/>
                <a:gd name="f34" fmla="*/ f25 1 503357"/>
                <a:gd name="f35" fmla="*/ f26 1 792688"/>
                <a:gd name="f36" fmla="*/ f27 1 792688"/>
                <a:gd name="f37" fmla="*/ f28 1 503357"/>
                <a:gd name="f38" fmla="*/ f29 1 5033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2688" h="5033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vert="horz" wrap="square" lIns="33796" tIns="33796" rIns="33796" bIns="33796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Sektori i shëndetit të bimëve(1+3)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42" name="Freeform: Shape 143"/>
            <p:cNvSpPr/>
            <p:nvPr/>
          </p:nvSpPr>
          <p:spPr>
            <a:xfrm>
              <a:off x="3875373" y="1645590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A5A5A5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: Shape 144"/>
            <p:cNvSpPr/>
            <p:nvPr/>
          </p:nvSpPr>
          <p:spPr>
            <a:xfrm>
              <a:off x="3951130" y="1744878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2688"/>
                <a:gd name="f7" fmla="val 503357"/>
                <a:gd name="f8" fmla="val 50336"/>
                <a:gd name="f9" fmla="val 22536"/>
                <a:gd name="f10" fmla="val 742352"/>
                <a:gd name="f11" fmla="val 770152"/>
                <a:gd name="f12" fmla="val 453021"/>
                <a:gd name="f13" fmla="val 480821"/>
                <a:gd name="f14" fmla="+- 0 0 -90"/>
                <a:gd name="f15" fmla="*/ f3 1 792688"/>
                <a:gd name="f16" fmla="*/ f4 1 503357"/>
                <a:gd name="f17" fmla="+- f7 0 f5"/>
                <a:gd name="f18" fmla="+- f6 0 f5"/>
                <a:gd name="f19" fmla="*/ f14 f0 1"/>
                <a:gd name="f20" fmla="*/ f18 1 792688"/>
                <a:gd name="f21" fmla="*/ f17 1 503357"/>
                <a:gd name="f22" fmla="*/ 0 f18 1"/>
                <a:gd name="f23" fmla="*/ 50336 f17 1"/>
                <a:gd name="f24" fmla="*/ 50336 f18 1"/>
                <a:gd name="f25" fmla="*/ 0 f17 1"/>
                <a:gd name="f26" fmla="*/ 742352 f18 1"/>
                <a:gd name="f27" fmla="*/ 792688 f18 1"/>
                <a:gd name="f28" fmla="*/ 453021 f17 1"/>
                <a:gd name="f29" fmla="*/ 503357 f17 1"/>
                <a:gd name="f30" fmla="*/ f19 1 f2"/>
                <a:gd name="f31" fmla="*/ f22 1 792688"/>
                <a:gd name="f32" fmla="*/ f23 1 503357"/>
                <a:gd name="f33" fmla="*/ f24 1 792688"/>
                <a:gd name="f34" fmla="*/ f25 1 503357"/>
                <a:gd name="f35" fmla="*/ f26 1 792688"/>
                <a:gd name="f36" fmla="*/ f27 1 792688"/>
                <a:gd name="f37" fmla="*/ f28 1 503357"/>
                <a:gd name="f38" fmla="*/ f29 1 5033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2688" h="5033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vert="horz" wrap="square" lIns="33796" tIns="33796" rIns="33796" bIns="33796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Sektori i Certifikimi  fitosanitar dhe Monitorimi te PPP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(1+3)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44" name="Freeform: Shape 145"/>
            <p:cNvSpPr/>
            <p:nvPr/>
          </p:nvSpPr>
          <p:spPr>
            <a:xfrm>
              <a:off x="5328629" y="911693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ED7D31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: Shape 146"/>
            <p:cNvSpPr/>
            <p:nvPr/>
          </p:nvSpPr>
          <p:spPr>
            <a:xfrm>
              <a:off x="5416704" y="995370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2688"/>
                <a:gd name="f7" fmla="val 503357"/>
                <a:gd name="f8" fmla="val 50336"/>
                <a:gd name="f9" fmla="val 22536"/>
                <a:gd name="f10" fmla="val 742352"/>
                <a:gd name="f11" fmla="val 770152"/>
                <a:gd name="f12" fmla="val 453021"/>
                <a:gd name="f13" fmla="val 480821"/>
                <a:gd name="f14" fmla="+- 0 0 -90"/>
                <a:gd name="f15" fmla="*/ f3 1 792688"/>
                <a:gd name="f16" fmla="*/ f4 1 503357"/>
                <a:gd name="f17" fmla="+- f7 0 f5"/>
                <a:gd name="f18" fmla="+- f6 0 f5"/>
                <a:gd name="f19" fmla="*/ f14 f0 1"/>
                <a:gd name="f20" fmla="*/ f18 1 792688"/>
                <a:gd name="f21" fmla="*/ f17 1 503357"/>
                <a:gd name="f22" fmla="*/ 0 f18 1"/>
                <a:gd name="f23" fmla="*/ 50336 f17 1"/>
                <a:gd name="f24" fmla="*/ 50336 f18 1"/>
                <a:gd name="f25" fmla="*/ 0 f17 1"/>
                <a:gd name="f26" fmla="*/ 742352 f18 1"/>
                <a:gd name="f27" fmla="*/ 792688 f18 1"/>
                <a:gd name="f28" fmla="*/ 453021 f17 1"/>
                <a:gd name="f29" fmla="*/ 503357 f17 1"/>
                <a:gd name="f30" fmla="*/ f19 1 f2"/>
                <a:gd name="f31" fmla="*/ f22 1 792688"/>
                <a:gd name="f32" fmla="*/ f23 1 503357"/>
                <a:gd name="f33" fmla="*/ f24 1 792688"/>
                <a:gd name="f34" fmla="*/ f25 1 503357"/>
                <a:gd name="f35" fmla="*/ f26 1 792688"/>
                <a:gd name="f36" fmla="*/ f27 1 792688"/>
                <a:gd name="f37" fmla="*/ f28 1 503357"/>
                <a:gd name="f38" fmla="*/ f29 1 5033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2688" h="5033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ED7D31"/>
              </a:solidFill>
              <a:prstDash val="solid"/>
              <a:miter/>
            </a:ln>
          </p:spPr>
          <p:txBody>
            <a:bodyPr vert="horz" wrap="square" lIns="33796" tIns="33796" rIns="33796" bIns="33796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Drejtoria e Financave dhe Burimeve Mbështetëse (1+10)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46" name="Freeform: Shape 147"/>
            <p:cNvSpPr/>
            <p:nvPr/>
          </p:nvSpPr>
          <p:spPr>
            <a:xfrm>
              <a:off x="4844207" y="1645590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A5A5A5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: Shape 148"/>
            <p:cNvSpPr/>
            <p:nvPr/>
          </p:nvSpPr>
          <p:spPr>
            <a:xfrm>
              <a:off x="4932282" y="1729267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2688"/>
                <a:gd name="f7" fmla="val 503357"/>
                <a:gd name="f8" fmla="val 50336"/>
                <a:gd name="f9" fmla="val 22536"/>
                <a:gd name="f10" fmla="val 742352"/>
                <a:gd name="f11" fmla="val 770152"/>
                <a:gd name="f12" fmla="val 453021"/>
                <a:gd name="f13" fmla="val 480821"/>
                <a:gd name="f14" fmla="+- 0 0 -90"/>
                <a:gd name="f15" fmla="*/ f3 1 792688"/>
                <a:gd name="f16" fmla="*/ f4 1 503357"/>
                <a:gd name="f17" fmla="+- f7 0 f5"/>
                <a:gd name="f18" fmla="+- f6 0 f5"/>
                <a:gd name="f19" fmla="*/ f14 f0 1"/>
                <a:gd name="f20" fmla="*/ f18 1 792688"/>
                <a:gd name="f21" fmla="*/ f17 1 503357"/>
                <a:gd name="f22" fmla="*/ 0 f18 1"/>
                <a:gd name="f23" fmla="*/ 50336 f17 1"/>
                <a:gd name="f24" fmla="*/ 50336 f18 1"/>
                <a:gd name="f25" fmla="*/ 0 f17 1"/>
                <a:gd name="f26" fmla="*/ 742352 f18 1"/>
                <a:gd name="f27" fmla="*/ 792688 f18 1"/>
                <a:gd name="f28" fmla="*/ 453021 f17 1"/>
                <a:gd name="f29" fmla="*/ 503357 f17 1"/>
                <a:gd name="f30" fmla="*/ f19 1 f2"/>
                <a:gd name="f31" fmla="*/ f22 1 792688"/>
                <a:gd name="f32" fmla="*/ f23 1 503357"/>
                <a:gd name="f33" fmla="*/ f24 1 792688"/>
                <a:gd name="f34" fmla="*/ f25 1 503357"/>
                <a:gd name="f35" fmla="*/ f26 1 792688"/>
                <a:gd name="f36" fmla="*/ f27 1 792688"/>
                <a:gd name="f37" fmla="*/ f28 1 503357"/>
                <a:gd name="f38" fmla="*/ f29 1 5033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2688" h="5033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vert="horz" wrap="square" lIns="33796" tIns="33796" rIns="33796" bIns="33796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Sektori i Financës</a:t>
              </a:r>
              <a:endParaRPr kumimoji="0" lang="en-US" sz="1000" b="0" i="0" u="none" strike="noStrike" kern="15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(1+2)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48" name="Freeform: Shape 149"/>
            <p:cNvSpPr/>
            <p:nvPr/>
          </p:nvSpPr>
          <p:spPr>
            <a:xfrm>
              <a:off x="5813051" y="1645590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A5A5A5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: Shape 150"/>
            <p:cNvSpPr/>
            <p:nvPr/>
          </p:nvSpPr>
          <p:spPr>
            <a:xfrm>
              <a:off x="5901126" y="1729267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2688"/>
                <a:gd name="f7" fmla="val 503357"/>
                <a:gd name="f8" fmla="val 50336"/>
                <a:gd name="f9" fmla="val 22536"/>
                <a:gd name="f10" fmla="val 742352"/>
                <a:gd name="f11" fmla="val 770152"/>
                <a:gd name="f12" fmla="val 453021"/>
                <a:gd name="f13" fmla="val 480821"/>
                <a:gd name="f14" fmla="+- 0 0 -90"/>
                <a:gd name="f15" fmla="*/ f3 1 792688"/>
                <a:gd name="f16" fmla="*/ f4 1 503357"/>
                <a:gd name="f17" fmla="+- f7 0 f5"/>
                <a:gd name="f18" fmla="+- f6 0 f5"/>
                <a:gd name="f19" fmla="*/ f14 f0 1"/>
                <a:gd name="f20" fmla="*/ f18 1 792688"/>
                <a:gd name="f21" fmla="*/ f17 1 503357"/>
                <a:gd name="f22" fmla="*/ 0 f18 1"/>
                <a:gd name="f23" fmla="*/ 50336 f17 1"/>
                <a:gd name="f24" fmla="*/ 50336 f18 1"/>
                <a:gd name="f25" fmla="*/ 0 f17 1"/>
                <a:gd name="f26" fmla="*/ 742352 f18 1"/>
                <a:gd name="f27" fmla="*/ 792688 f18 1"/>
                <a:gd name="f28" fmla="*/ 453021 f17 1"/>
                <a:gd name="f29" fmla="*/ 503357 f17 1"/>
                <a:gd name="f30" fmla="*/ f19 1 f2"/>
                <a:gd name="f31" fmla="*/ f22 1 792688"/>
                <a:gd name="f32" fmla="*/ f23 1 503357"/>
                <a:gd name="f33" fmla="*/ f24 1 792688"/>
                <a:gd name="f34" fmla="*/ f25 1 503357"/>
                <a:gd name="f35" fmla="*/ f26 1 792688"/>
                <a:gd name="f36" fmla="*/ f27 1 792688"/>
                <a:gd name="f37" fmla="*/ f28 1 503357"/>
                <a:gd name="f38" fmla="*/ f29 1 5033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2688" h="5033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vert="horz" wrap="square" lIns="33796" tIns="33796" rIns="33796" bIns="33796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Sektori</a:t>
              </a:r>
              <a:r>
                <a:rPr kumimoji="0" lang="en-US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 I </a:t>
              </a: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Burime</a:t>
              </a:r>
              <a:r>
                <a:rPr kumimoji="0" lang="en-US" sz="10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ve</a:t>
              </a: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 Njerëzore dhe Mbështetës</a:t>
              </a:r>
              <a:endParaRPr kumimoji="0" lang="en-US" sz="1000" b="0" i="0" u="none" strike="noStrike" kern="15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(1+6)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50" name="Freeform: Shape 151"/>
            <p:cNvSpPr/>
            <p:nvPr/>
          </p:nvSpPr>
          <p:spPr>
            <a:xfrm>
              <a:off x="4176851" y="211674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4472C4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: Shape 152"/>
            <p:cNvSpPr/>
            <p:nvPr/>
          </p:nvSpPr>
          <p:spPr>
            <a:xfrm>
              <a:off x="4264926" y="295342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2688"/>
                <a:gd name="f7" fmla="val 503357"/>
                <a:gd name="f8" fmla="val 50336"/>
                <a:gd name="f9" fmla="val 22536"/>
                <a:gd name="f10" fmla="val 742352"/>
                <a:gd name="f11" fmla="val 770152"/>
                <a:gd name="f12" fmla="val 453021"/>
                <a:gd name="f13" fmla="val 480821"/>
                <a:gd name="f14" fmla="+- 0 0 -90"/>
                <a:gd name="f15" fmla="*/ f3 1 792688"/>
                <a:gd name="f16" fmla="*/ f4 1 503357"/>
                <a:gd name="f17" fmla="+- f7 0 f5"/>
                <a:gd name="f18" fmla="+- f6 0 f5"/>
                <a:gd name="f19" fmla="*/ f14 f0 1"/>
                <a:gd name="f20" fmla="*/ f18 1 792688"/>
                <a:gd name="f21" fmla="*/ f17 1 503357"/>
                <a:gd name="f22" fmla="*/ 0 f18 1"/>
                <a:gd name="f23" fmla="*/ 50336 f17 1"/>
                <a:gd name="f24" fmla="*/ 50336 f18 1"/>
                <a:gd name="f25" fmla="*/ 0 f17 1"/>
                <a:gd name="f26" fmla="*/ 742352 f18 1"/>
                <a:gd name="f27" fmla="*/ 792688 f18 1"/>
                <a:gd name="f28" fmla="*/ 453021 f17 1"/>
                <a:gd name="f29" fmla="*/ 503357 f17 1"/>
                <a:gd name="f30" fmla="*/ f19 1 f2"/>
                <a:gd name="f31" fmla="*/ f22 1 792688"/>
                <a:gd name="f32" fmla="*/ f23 1 503357"/>
                <a:gd name="f33" fmla="*/ f24 1 792688"/>
                <a:gd name="f34" fmla="*/ f25 1 503357"/>
                <a:gd name="f35" fmla="*/ f26 1 792688"/>
                <a:gd name="f36" fmla="*/ f27 1 792688"/>
                <a:gd name="f37" fmla="*/ f28 1 503357"/>
                <a:gd name="f38" fmla="*/ f29 1 5033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2688" h="5033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70AD47">
                <a:alpha val="90000"/>
              </a:srgbClr>
            </a:solidFill>
            <a:ln w="12701" cap="flat">
              <a:solidFill>
                <a:srgbClr val="70AD47"/>
              </a:solidFill>
              <a:prstDash val="solid"/>
              <a:miter/>
            </a:ln>
          </p:spPr>
          <p:txBody>
            <a:bodyPr vert="horz" wrap="square" lIns="33796" tIns="33796" rIns="33796" bIns="33796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Sektori i Auditimit të Brendshëm</a:t>
              </a:r>
              <a:endParaRPr kumimoji="0" lang="en-US" sz="1000" b="0" i="0" u="none" strike="noStrike" kern="15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(1+2)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52" name="Freeform: Shape 153"/>
            <p:cNvSpPr/>
            <p:nvPr/>
          </p:nvSpPr>
          <p:spPr>
            <a:xfrm>
              <a:off x="2077370" y="215898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4472C4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: Shape 154"/>
            <p:cNvSpPr/>
            <p:nvPr/>
          </p:nvSpPr>
          <p:spPr>
            <a:xfrm>
              <a:off x="2165445" y="299575"/>
              <a:ext cx="792684" cy="5033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2688"/>
                <a:gd name="f7" fmla="val 503357"/>
                <a:gd name="f8" fmla="val 50336"/>
                <a:gd name="f9" fmla="val 22536"/>
                <a:gd name="f10" fmla="val 742352"/>
                <a:gd name="f11" fmla="val 770152"/>
                <a:gd name="f12" fmla="val 453021"/>
                <a:gd name="f13" fmla="val 480821"/>
                <a:gd name="f14" fmla="+- 0 0 -90"/>
                <a:gd name="f15" fmla="*/ f3 1 792688"/>
                <a:gd name="f16" fmla="*/ f4 1 503357"/>
                <a:gd name="f17" fmla="+- f7 0 f5"/>
                <a:gd name="f18" fmla="+- f6 0 f5"/>
                <a:gd name="f19" fmla="*/ f14 f0 1"/>
                <a:gd name="f20" fmla="*/ f18 1 792688"/>
                <a:gd name="f21" fmla="*/ f17 1 503357"/>
                <a:gd name="f22" fmla="*/ 0 f18 1"/>
                <a:gd name="f23" fmla="*/ 50336 f17 1"/>
                <a:gd name="f24" fmla="*/ 50336 f18 1"/>
                <a:gd name="f25" fmla="*/ 0 f17 1"/>
                <a:gd name="f26" fmla="*/ 742352 f18 1"/>
                <a:gd name="f27" fmla="*/ 792688 f18 1"/>
                <a:gd name="f28" fmla="*/ 453021 f17 1"/>
                <a:gd name="f29" fmla="*/ 503357 f17 1"/>
                <a:gd name="f30" fmla="*/ f19 1 f2"/>
                <a:gd name="f31" fmla="*/ f22 1 792688"/>
                <a:gd name="f32" fmla="*/ f23 1 503357"/>
                <a:gd name="f33" fmla="*/ f24 1 792688"/>
                <a:gd name="f34" fmla="*/ f25 1 503357"/>
                <a:gd name="f35" fmla="*/ f26 1 792688"/>
                <a:gd name="f36" fmla="*/ f27 1 792688"/>
                <a:gd name="f37" fmla="*/ f28 1 503357"/>
                <a:gd name="f38" fmla="*/ f29 1 50335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2688" h="50335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70AD47">
                <a:alpha val="90000"/>
              </a:srgbClr>
            </a:solidFill>
            <a:ln w="12701" cap="flat">
              <a:solidFill>
                <a:srgbClr val="70AD47"/>
              </a:solidFill>
              <a:prstDash val="solid"/>
              <a:miter/>
            </a:ln>
          </p:spPr>
          <p:txBody>
            <a:bodyPr vert="horz" wrap="square" lIns="33796" tIns="33796" rIns="33796" bIns="33796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0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Sektori i Raportimit dhe Koordinimit (1+2)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46C080F-289A-E9E0-6560-25C540580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63" y="288737"/>
            <a:ext cx="711464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99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BE710-BD6F-1144-2421-8EE992FFE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Diagram 4">
            <a:extLst>
              <a:ext uri="{FF2B5EF4-FFF2-40B4-BE49-F238E27FC236}">
                <a16:creationId xmlns:a16="http://schemas.microsoft.com/office/drawing/2014/main" id="{5A3455B1-2219-5811-4BDD-F5E3C8E674DD}"/>
              </a:ext>
            </a:extLst>
          </p:cNvPr>
          <p:cNvGrpSpPr/>
          <p:nvPr/>
        </p:nvGrpSpPr>
        <p:grpSpPr>
          <a:xfrm>
            <a:off x="1597027" y="924791"/>
            <a:ext cx="8930642" cy="5863359"/>
            <a:chOff x="0" y="0"/>
            <a:chExt cx="8361849" cy="5227312"/>
          </a:xfrm>
        </p:grpSpPr>
        <p:sp>
          <p:nvSpPr>
            <p:cNvPr id="5" name="Freeform: Shape 101">
              <a:extLst>
                <a:ext uri="{FF2B5EF4-FFF2-40B4-BE49-F238E27FC236}">
                  <a16:creationId xmlns:a16="http://schemas.microsoft.com/office/drawing/2014/main" id="{5A918EA9-DF3D-E7BF-D300-3895E2BC919F}"/>
                </a:ext>
              </a:extLst>
            </p:cNvPr>
            <p:cNvSpPr/>
            <p:nvPr/>
          </p:nvSpPr>
          <p:spPr>
            <a:xfrm>
              <a:off x="4083701" y="2731705"/>
              <a:ext cx="3208620" cy="5090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208619"/>
                <a:gd name="f4" fmla="val 509003"/>
                <a:gd name="f5" fmla="val 346871"/>
                <a:gd name="f6" fmla="*/ f0 1 3208619"/>
                <a:gd name="f7" fmla="*/ f1 1 509003"/>
                <a:gd name="f8" fmla="+- f4 0 f2"/>
                <a:gd name="f9" fmla="+- f3 0 f2"/>
                <a:gd name="f10" fmla="*/ f9 1 3208619"/>
                <a:gd name="f11" fmla="*/ f8 1 509003"/>
                <a:gd name="f12" fmla="*/ 0 1 f10"/>
                <a:gd name="f13" fmla="*/ 3208619 1 f10"/>
                <a:gd name="f14" fmla="*/ 0 1 f11"/>
                <a:gd name="f15" fmla="*/ 509003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3208619" h="509003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4"/>
                  </a:lnTo>
                </a:path>
              </a:pathLst>
            </a:custGeom>
            <a:noFill/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102">
              <a:extLst>
                <a:ext uri="{FF2B5EF4-FFF2-40B4-BE49-F238E27FC236}">
                  <a16:creationId xmlns:a16="http://schemas.microsoft.com/office/drawing/2014/main" id="{2654A548-CAAF-A006-464A-75B964D9C82F}"/>
                </a:ext>
              </a:extLst>
            </p:cNvPr>
            <p:cNvSpPr/>
            <p:nvPr/>
          </p:nvSpPr>
          <p:spPr>
            <a:xfrm>
              <a:off x="4083701" y="2731705"/>
              <a:ext cx="1069537" cy="5090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69539"/>
                <a:gd name="f4" fmla="val 509003"/>
                <a:gd name="f5" fmla="val 346871"/>
                <a:gd name="f6" fmla="*/ f0 1 1069539"/>
                <a:gd name="f7" fmla="*/ f1 1 509003"/>
                <a:gd name="f8" fmla="+- f4 0 f2"/>
                <a:gd name="f9" fmla="+- f3 0 f2"/>
                <a:gd name="f10" fmla="*/ f9 1 1069539"/>
                <a:gd name="f11" fmla="*/ f8 1 509003"/>
                <a:gd name="f12" fmla="*/ 0 1 f10"/>
                <a:gd name="f13" fmla="*/ 1069539 1 f10"/>
                <a:gd name="f14" fmla="*/ 0 1 f11"/>
                <a:gd name="f15" fmla="*/ 509003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069539" h="509003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4"/>
                  </a:lnTo>
                </a:path>
              </a:pathLst>
            </a:custGeom>
            <a:noFill/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: Shape 103">
              <a:extLst>
                <a:ext uri="{FF2B5EF4-FFF2-40B4-BE49-F238E27FC236}">
                  <a16:creationId xmlns:a16="http://schemas.microsoft.com/office/drawing/2014/main" id="{A80A7F18-47B2-A291-01F0-BA3897E13856}"/>
                </a:ext>
              </a:extLst>
            </p:cNvPr>
            <p:cNvSpPr/>
            <p:nvPr/>
          </p:nvSpPr>
          <p:spPr>
            <a:xfrm>
              <a:off x="3014155" y="2731705"/>
              <a:ext cx="1069537" cy="5090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69539"/>
                <a:gd name="f4" fmla="val 509003"/>
                <a:gd name="f5" fmla="val 346871"/>
                <a:gd name="f6" fmla="*/ f0 1 1069539"/>
                <a:gd name="f7" fmla="*/ f1 1 509003"/>
                <a:gd name="f8" fmla="+- f4 0 f2"/>
                <a:gd name="f9" fmla="+- f3 0 f2"/>
                <a:gd name="f10" fmla="*/ f9 1 1069539"/>
                <a:gd name="f11" fmla="*/ f8 1 509003"/>
                <a:gd name="f12" fmla="*/ 0 1 f10"/>
                <a:gd name="f13" fmla="*/ 1069539 1 f10"/>
                <a:gd name="f14" fmla="*/ 0 1 f11"/>
                <a:gd name="f15" fmla="*/ 509003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069539" h="509003">
                  <a:moveTo>
                    <a:pt x="f3" y="f2"/>
                  </a:moveTo>
                  <a:lnTo>
                    <a:pt x="f3" y="f5"/>
                  </a:lnTo>
                  <a:lnTo>
                    <a:pt x="f2" y="f5"/>
                  </a:lnTo>
                  <a:lnTo>
                    <a:pt x="f2" y="f4"/>
                  </a:lnTo>
                </a:path>
              </a:pathLst>
            </a:custGeom>
            <a:noFill/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: Shape 104">
              <a:extLst>
                <a:ext uri="{FF2B5EF4-FFF2-40B4-BE49-F238E27FC236}">
                  <a16:creationId xmlns:a16="http://schemas.microsoft.com/office/drawing/2014/main" id="{BEE669D6-CF73-926F-2095-5C4D5892A85A}"/>
                </a:ext>
              </a:extLst>
            </p:cNvPr>
            <p:cNvSpPr/>
            <p:nvPr/>
          </p:nvSpPr>
          <p:spPr>
            <a:xfrm>
              <a:off x="875080" y="2731705"/>
              <a:ext cx="3208620" cy="5090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208619"/>
                <a:gd name="f4" fmla="val 509003"/>
                <a:gd name="f5" fmla="val 346871"/>
                <a:gd name="f6" fmla="*/ f0 1 3208619"/>
                <a:gd name="f7" fmla="*/ f1 1 509003"/>
                <a:gd name="f8" fmla="+- f4 0 f2"/>
                <a:gd name="f9" fmla="+- f3 0 f2"/>
                <a:gd name="f10" fmla="*/ f9 1 3208619"/>
                <a:gd name="f11" fmla="*/ f8 1 509003"/>
                <a:gd name="f12" fmla="*/ 0 1 f10"/>
                <a:gd name="f13" fmla="*/ 3208619 1 f10"/>
                <a:gd name="f14" fmla="*/ 0 1 f11"/>
                <a:gd name="f15" fmla="*/ 509003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3208619" h="509003">
                  <a:moveTo>
                    <a:pt x="f3" y="f2"/>
                  </a:moveTo>
                  <a:lnTo>
                    <a:pt x="f3" y="f5"/>
                  </a:lnTo>
                  <a:lnTo>
                    <a:pt x="f2" y="f5"/>
                  </a:lnTo>
                  <a:lnTo>
                    <a:pt x="f2" y="f4"/>
                  </a:lnTo>
                </a:path>
              </a:pathLst>
            </a:custGeom>
            <a:noFill/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105">
              <a:extLst>
                <a:ext uri="{FF2B5EF4-FFF2-40B4-BE49-F238E27FC236}">
                  <a16:creationId xmlns:a16="http://schemas.microsoft.com/office/drawing/2014/main" id="{F5EEBF73-F0DF-4434-5BEF-E337387F1AB1}"/>
                </a:ext>
              </a:extLst>
            </p:cNvPr>
            <p:cNvSpPr/>
            <p:nvPr/>
          </p:nvSpPr>
          <p:spPr>
            <a:xfrm>
              <a:off x="4037981" y="1111352"/>
              <a:ext cx="91440" cy="5090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440"/>
                <a:gd name="f4" fmla="val 509003"/>
                <a:gd name="f5" fmla="val 45720"/>
                <a:gd name="f6" fmla="*/ f0 1 91440"/>
                <a:gd name="f7" fmla="*/ f1 1 509003"/>
                <a:gd name="f8" fmla="+- f4 0 f2"/>
                <a:gd name="f9" fmla="+- f3 0 f2"/>
                <a:gd name="f10" fmla="*/ f9 1 91440"/>
                <a:gd name="f11" fmla="*/ f8 1 509003"/>
                <a:gd name="f12" fmla="*/ 0 1 f10"/>
                <a:gd name="f13" fmla="*/ 91440 1 f10"/>
                <a:gd name="f14" fmla="*/ 0 1 f11"/>
                <a:gd name="f15" fmla="*/ 509003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91440" h="509003">
                  <a:moveTo>
                    <a:pt x="f5" y="f2"/>
                  </a:moveTo>
                  <a:lnTo>
                    <a:pt x="f5" y="f4"/>
                  </a:lnTo>
                </a:path>
              </a:pathLst>
            </a:custGeom>
            <a:noFill/>
            <a:ln w="12701" cap="flat">
              <a:solidFill>
                <a:srgbClr val="ED7D31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: Shape 106">
              <a:extLst>
                <a:ext uri="{FF2B5EF4-FFF2-40B4-BE49-F238E27FC236}">
                  <a16:creationId xmlns:a16="http://schemas.microsoft.com/office/drawing/2014/main" id="{A7BD6F21-229E-59AB-85AB-CE0EE74FC9F7}"/>
                </a:ext>
              </a:extLst>
            </p:cNvPr>
            <p:cNvSpPr/>
            <p:nvPr/>
          </p:nvSpPr>
          <p:spPr>
            <a:xfrm>
              <a:off x="3208620" y="0"/>
              <a:ext cx="1750152" cy="111135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4472C4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: Shape 107">
              <a:extLst>
                <a:ext uri="{FF2B5EF4-FFF2-40B4-BE49-F238E27FC236}">
                  <a16:creationId xmlns:a16="http://schemas.microsoft.com/office/drawing/2014/main" id="{08967860-9624-58DF-6062-93446D4AE34F}"/>
                </a:ext>
              </a:extLst>
            </p:cNvPr>
            <p:cNvSpPr/>
            <p:nvPr/>
          </p:nvSpPr>
          <p:spPr>
            <a:xfrm>
              <a:off x="3403085" y="184745"/>
              <a:ext cx="1750152" cy="1111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50156"/>
                <a:gd name="f7" fmla="val 1111349"/>
                <a:gd name="f8" fmla="val 111135"/>
                <a:gd name="f9" fmla="val 49757"/>
                <a:gd name="f10" fmla="val 1639021"/>
                <a:gd name="f11" fmla="val 1700399"/>
                <a:gd name="f12" fmla="val 1000214"/>
                <a:gd name="f13" fmla="val 1061592"/>
                <a:gd name="f14" fmla="+- 0 0 -90"/>
                <a:gd name="f15" fmla="*/ f3 1 1750156"/>
                <a:gd name="f16" fmla="*/ f4 1 1111349"/>
                <a:gd name="f17" fmla="+- f7 0 f5"/>
                <a:gd name="f18" fmla="+- f6 0 f5"/>
                <a:gd name="f19" fmla="*/ f14 f0 1"/>
                <a:gd name="f20" fmla="*/ f18 1 1750156"/>
                <a:gd name="f21" fmla="*/ f17 1 1111349"/>
                <a:gd name="f22" fmla="*/ 0 f18 1"/>
                <a:gd name="f23" fmla="*/ 111135 f17 1"/>
                <a:gd name="f24" fmla="*/ 111135 f18 1"/>
                <a:gd name="f25" fmla="*/ 0 f17 1"/>
                <a:gd name="f26" fmla="*/ 1639021 f18 1"/>
                <a:gd name="f27" fmla="*/ 1750156 f18 1"/>
                <a:gd name="f28" fmla="*/ 1000214 f17 1"/>
                <a:gd name="f29" fmla="*/ 1111349 f17 1"/>
                <a:gd name="f30" fmla="*/ f19 1 f2"/>
                <a:gd name="f31" fmla="*/ f22 1 1750156"/>
                <a:gd name="f32" fmla="*/ f23 1 1111349"/>
                <a:gd name="f33" fmla="*/ f24 1 1750156"/>
                <a:gd name="f34" fmla="*/ f25 1 1111349"/>
                <a:gd name="f35" fmla="*/ f26 1 1750156"/>
                <a:gd name="f36" fmla="*/ f27 1 1750156"/>
                <a:gd name="f37" fmla="*/ f28 1 1111349"/>
                <a:gd name="f38" fmla="*/ f29 1 111134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750156" h="111134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4472C4"/>
              </a:solidFill>
              <a:prstDash val="solid"/>
              <a:miter/>
            </a:ln>
          </p:spPr>
          <p:txBody>
            <a:bodyPr vert="horz" wrap="square" lIns="165899" tIns="165899" rIns="165899" bIns="165899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345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M</a:t>
              </a:r>
              <a:r>
                <a:rPr kumimoji="0" lang="en-US" sz="345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BZHR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2" name="Freeform: Shape 108">
              <a:extLst>
                <a:ext uri="{FF2B5EF4-FFF2-40B4-BE49-F238E27FC236}">
                  <a16:creationId xmlns:a16="http://schemas.microsoft.com/office/drawing/2014/main" id="{0B299E2E-601E-3643-6B6C-41A696CB09C4}"/>
                </a:ext>
              </a:extLst>
            </p:cNvPr>
            <p:cNvSpPr/>
            <p:nvPr/>
          </p:nvSpPr>
          <p:spPr>
            <a:xfrm>
              <a:off x="3208620" y="1620353"/>
              <a:ext cx="1750152" cy="111135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ED7D31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: Shape 109">
              <a:extLst>
                <a:ext uri="{FF2B5EF4-FFF2-40B4-BE49-F238E27FC236}">
                  <a16:creationId xmlns:a16="http://schemas.microsoft.com/office/drawing/2014/main" id="{7B33170F-BEC9-868E-707E-D508DFF45CFE}"/>
                </a:ext>
              </a:extLst>
            </p:cNvPr>
            <p:cNvSpPr/>
            <p:nvPr/>
          </p:nvSpPr>
          <p:spPr>
            <a:xfrm>
              <a:off x="3403085" y="1805089"/>
              <a:ext cx="1750152" cy="1111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50156"/>
                <a:gd name="f7" fmla="val 1111349"/>
                <a:gd name="f8" fmla="val 111135"/>
                <a:gd name="f9" fmla="val 49757"/>
                <a:gd name="f10" fmla="val 1639021"/>
                <a:gd name="f11" fmla="val 1700399"/>
                <a:gd name="f12" fmla="val 1000214"/>
                <a:gd name="f13" fmla="val 1061592"/>
                <a:gd name="f14" fmla="+- 0 0 -90"/>
                <a:gd name="f15" fmla="*/ f3 1 1750156"/>
                <a:gd name="f16" fmla="*/ f4 1 1111349"/>
                <a:gd name="f17" fmla="+- f7 0 f5"/>
                <a:gd name="f18" fmla="+- f6 0 f5"/>
                <a:gd name="f19" fmla="*/ f14 f0 1"/>
                <a:gd name="f20" fmla="*/ f18 1 1750156"/>
                <a:gd name="f21" fmla="*/ f17 1 1111349"/>
                <a:gd name="f22" fmla="*/ 0 f18 1"/>
                <a:gd name="f23" fmla="*/ 111135 f17 1"/>
                <a:gd name="f24" fmla="*/ 111135 f18 1"/>
                <a:gd name="f25" fmla="*/ 0 f17 1"/>
                <a:gd name="f26" fmla="*/ 1639021 f18 1"/>
                <a:gd name="f27" fmla="*/ 1750156 f18 1"/>
                <a:gd name="f28" fmla="*/ 1000214 f17 1"/>
                <a:gd name="f29" fmla="*/ 1111349 f17 1"/>
                <a:gd name="f30" fmla="*/ f19 1 f2"/>
                <a:gd name="f31" fmla="*/ f22 1 1750156"/>
                <a:gd name="f32" fmla="*/ f23 1 1111349"/>
                <a:gd name="f33" fmla="*/ f24 1 1750156"/>
                <a:gd name="f34" fmla="*/ f25 1 1111349"/>
                <a:gd name="f35" fmla="*/ f26 1 1750156"/>
                <a:gd name="f36" fmla="*/ f27 1 1750156"/>
                <a:gd name="f37" fmla="*/ f28 1 1111349"/>
                <a:gd name="f38" fmla="*/ f29 1 111134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750156" h="111134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ED7D31"/>
              </a:solidFill>
              <a:prstDash val="solid"/>
              <a:miter/>
            </a:ln>
          </p:spPr>
          <p:txBody>
            <a:bodyPr vert="horz" wrap="square" lIns="74459" tIns="74459" rIns="74459" bIns="74459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AKVMB </a:t>
              </a: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Selia</a:t>
              </a:r>
              <a:endParaRPr kumimoji="0" lang="en-US" sz="1100" b="1" i="0" u="none" strike="noStrike" kern="15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 panose="020B0502040204020203" pitchFamily="34" charset="0"/>
                <a:ea typeface="Bahnschrift Light" panose="020B0502040204020203" pitchFamily="34" charset="0"/>
                <a:cs typeface="Bahnschrift Light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Tirane</a:t>
              </a:r>
              <a:r>
                <a:rPr kumimoji="0" lang="hr-HR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</a:t>
              </a:r>
              <a:r>
                <a:rPr kumimoji="0" lang="hr-HR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(43)</a:t>
              </a:r>
              <a:endParaRPr kumimoji="0" lang="en-US" sz="1100" b="1" i="0" u="none" strike="noStrike" kern="15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 panose="020B0502040204020203" pitchFamily="34" charset="0"/>
                <a:ea typeface="Bahnschrift Light" panose="020B0502040204020203" pitchFamily="34" charset="0"/>
                <a:cs typeface="Bahnschrift Light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libri" panose="020F0502020204030204" pitchFamily="34" charset="0"/>
                  <a:cs typeface="+mn-cs"/>
                </a:rPr>
                <a:t>Veteriner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libri" panose="020F0502020204030204" pitchFamily="34" charset="0"/>
                  <a:cs typeface="+mn-cs"/>
                </a:rPr>
                <a:t>zyrtar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libri" panose="020F0502020204030204" pitchFamily="34" charset="0"/>
                  <a:cs typeface="+mn-cs"/>
                </a:rPr>
                <a:t> 16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4" name="Freeform: Shape 110">
              <a:extLst>
                <a:ext uri="{FF2B5EF4-FFF2-40B4-BE49-F238E27FC236}">
                  <a16:creationId xmlns:a16="http://schemas.microsoft.com/office/drawing/2014/main" id="{498829AB-B7F3-3833-6472-3292FB1D4DA4}"/>
                </a:ext>
              </a:extLst>
            </p:cNvPr>
            <p:cNvSpPr/>
            <p:nvPr/>
          </p:nvSpPr>
          <p:spPr>
            <a:xfrm>
              <a:off x="0" y="3240706"/>
              <a:ext cx="1750152" cy="1801870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A5A5A5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: Shape 111">
              <a:extLst>
                <a:ext uri="{FF2B5EF4-FFF2-40B4-BE49-F238E27FC236}">
                  <a16:creationId xmlns:a16="http://schemas.microsoft.com/office/drawing/2014/main" id="{F1129838-4186-042A-E48C-60300FE8B538}"/>
                </a:ext>
              </a:extLst>
            </p:cNvPr>
            <p:cNvSpPr/>
            <p:nvPr/>
          </p:nvSpPr>
          <p:spPr>
            <a:xfrm>
              <a:off x="194465" y="3425442"/>
              <a:ext cx="1750152" cy="180187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50156"/>
                <a:gd name="f7" fmla="val 1801874"/>
                <a:gd name="f8" fmla="val 175016"/>
                <a:gd name="f9" fmla="val 78357"/>
                <a:gd name="f10" fmla="val 1575140"/>
                <a:gd name="f11" fmla="val 1671799"/>
                <a:gd name="f12" fmla="val 1626858"/>
                <a:gd name="f13" fmla="val 1723517"/>
                <a:gd name="f14" fmla="+- 0 0 -90"/>
                <a:gd name="f15" fmla="*/ f3 1 1750156"/>
                <a:gd name="f16" fmla="*/ f4 1 1801874"/>
                <a:gd name="f17" fmla="+- f7 0 f5"/>
                <a:gd name="f18" fmla="+- f6 0 f5"/>
                <a:gd name="f19" fmla="*/ f14 f0 1"/>
                <a:gd name="f20" fmla="*/ f18 1 1750156"/>
                <a:gd name="f21" fmla="*/ f17 1 1801874"/>
                <a:gd name="f22" fmla="*/ 0 f18 1"/>
                <a:gd name="f23" fmla="*/ 175016 f17 1"/>
                <a:gd name="f24" fmla="*/ 175016 f18 1"/>
                <a:gd name="f25" fmla="*/ 0 f17 1"/>
                <a:gd name="f26" fmla="*/ 1575140 f18 1"/>
                <a:gd name="f27" fmla="*/ 1750156 f18 1"/>
                <a:gd name="f28" fmla="*/ 1626858 f17 1"/>
                <a:gd name="f29" fmla="*/ 1801874 f17 1"/>
                <a:gd name="f30" fmla="*/ f19 1 f2"/>
                <a:gd name="f31" fmla="*/ f22 1 1750156"/>
                <a:gd name="f32" fmla="*/ f23 1 1801874"/>
                <a:gd name="f33" fmla="*/ f24 1 1750156"/>
                <a:gd name="f34" fmla="*/ f25 1 1801874"/>
                <a:gd name="f35" fmla="*/ f26 1 1750156"/>
                <a:gd name="f36" fmla="*/ f27 1 1750156"/>
                <a:gd name="f37" fmla="*/ f28 1 1801874"/>
                <a:gd name="f38" fmla="*/ f29 1 1801874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750156" h="1801874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vert="horz" wrap="square" lIns="93168" tIns="93168" rIns="93168" bIns="93168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Drejtoria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</a:t>
              </a: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Rajonale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Shkoder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mbulon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: 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Lezhe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(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Lezhe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Kurbin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Mirdite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), Shkoder (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Malesi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e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Madhe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Puke, Shkoder)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Kukes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(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Kukes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Has,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Tropoje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)</a:t>
              </a:r>
              <a:r>
                <a:rPr kumimoji="0" lang="hr-HR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(129)</a:t>
              </a:r>
              <a:endParaRPr kumimoji="0" lang="en-US" sz="1100" b="1" i="0" u="none" strike="noStrike" kern="15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 panose="020B0502040204020203" pitchFamily="34" charset="0"/>
                <a:ea typeface="Bahnschrift Light" panose="020B0502040204020203" pitchFamily="34" charset="0"/>
                <a:cs typeface="Bahnschrift Light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libri" panose="020F0502020204030204" pitchFamily="34" charset="0"/>
                  <a:cs typeface="+mn-cs"/>
                </a:rPr>
                <a:t>Vet </a:t>
              </a: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libri" panose="020F0502020204030204" pitchFamily="34" charset="0"/>
                  <a:cs typeface="+mn-cs"/>
                </a:rPr>
                <a:t>zyrtar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libri" panose="020F0502020204030204" pitchFamily="34" charset="0"/>
                  <a:cs typeface="+mn-cs"/>
                </a:rPr>
                <a:t> 112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6" name="Freeform: Shape 112">
              <a:extLst>
                <a:ext uri="{FF2B5EF4-FFF2-40B4-BE49-F238E27FC236}">
                  <a16:creationId xmlns:a16="http://schemas.microsoft.com/office/drawing/2014/main" id="{7B536161-D2CC-04D1-FBBF-90E90FAB59F1}"/>
                </a:ext>
              </a:extLst>
            </p:cNvPr>
            <p:cNvSpPr/>
            <p:nvPr/>
          </p:nvSpPr>
          <p:spPr>
            <a:xfrm>
              <a:off x="2139083" y="3240706"/>
              <a:ext cx="1750152" cy="1801870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A5A5A5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: Shape 113">
              <a:extLst>
                <a:ext uri="{FF2B5EF4-FFF2-40B4-BE49-F238E27FC236}">
                  <a16:creationId xmlns:a16="http://schemas.microsoft.com/office/drawing/2014/main" id="{9EF2DE67-D9C2-DE80-803C-8589DAA4371B}"/>
                </a:ext>
              </a:extLst>
            </p:cNvPr>
            <p:cNvSpPr/>
            <p:nvPr/>
          </p:nvSpPr>
          <p:spPr>
            <a:xfrm>
              <a:off x="2333539" y="3425442"/>
              <a:ext cx="1750152" cy="180187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50156"/>
                <a:gd name="f7" fmla="val 1801874"/>
                <a:gd name="f8" fmla="val 175016"/>
                <a:gd name="f9" fmla="val 78357"/>
                <a:gd name="f10" fmla="val 1575140"/>
                <a:gd name="f11" fmla="val 1671799"/>
                <a:gd name="f12" fmla="val 1626858"/>
                <a:gd name="f13" fmla="val 1723517"/>
                <a:gd name="f14" fmla="+- 0 0 -90"/>
                <a:gd name="f15" fmla="*/ f3 1 1750156"/>
                <a:gd name="f16" fmla="*/ f4 1 1801874"/>
                <a:gd name="f17" fmla="+- f7 0 f5"/>
                <a:gd name="f18" fmla="+- f6 0 f5"/>
                <a:gd name="f19" fmla="*/ f14 f0 1"/>
                <a:gd name="f20" fmla="*/ f18 1 1750156"/>
                <a:gd name="f21" fmla="*/ f17 1 1801874"/>
                <a:gd name="f22" fmla="*/ 0 f18 1"/>
                <a:gd name="f23" fmla="*/ 175016 f17 1"/>
                <a:gd name="f24" fmla="*/ 175016 f18 1"/>
                <a:gd name="f25" fmla="*/ 0 f17 1"/>
                <a:gd name="f26" fmla="*/ 1575140 f18 1"/>
                <a:gd name="f27" fmla="*/ 1750156 f18 1"/>
                <a:gd name="f28" fmla="*/ 1626858 f17 1"/>
                <a:gd name="f29" fmla="*/ 1801874 f17 1"/>
                <a:gd name="f30" fmla="*/ f19 1 f2"/>
                <a:gd name="f31" fmla="*/ f22 1 1750156"/>
                <a:gd name="f32" fmla="*/ f23 1 1801874"/>
                <a:gd name="f33" fmla="*/ f24 1 1750156"/>
                <a:gd name="f34" fmla="*/ f25 1 1801874"/>
                <a:gd name="f35" fmla="*/ f26 1 1750156"/>
                <a:gd name="f36" fmla="*/ f27 1 1750156"/>
                <a:gd name="f37" fmla="*/ f28 1 1801874"/>
                <a:gd name="f38" fmla="*/ f29 1 1801874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750156" h="1801874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vert="horz" wrap="square" lIns="93168" tIns="93168" rIns="93168" bIns="93168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Drejtoria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</a:t>
              </a: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Rajonale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Vlore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mbulon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: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Vlore (Vlore,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Sarande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Delvine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) 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Gjirokaster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(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Gjirokaster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Permet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Tepelene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) 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Fier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(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Fier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Lushnje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Mallakaster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)</a:t>
              </a:r>
              <a:r>
                <a:rPr kumimoji="0" lang="hr-HR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</a:t>
              </a:r>
              <a:r>
                <a:rPr kumimoji="0" lang="hr-HR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(187)</a:t>
              </a:r>
              <a:endParaRPr kumimoji="0" lang="en-US" sz="1100" b="1" i="0" u="none" strike="noStrike" kern="15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 panose="020B0502040204020203" pitchFamily="34" charset="0"/>
                <a:ea typeface="Bahnschrift Light" panose="020B0502040204020203" pitchFamily="34" charset="0"/>
                <a:cs typeface="Bahnschrift Light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libri" panose="020F0502020204030204" pitchFamily="34" charset="0"/>
                  <a:cs typeface="+mn-cs"/>
                </a:rPr>
                <a:t>Vet </a:t>
              </a: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libri" panose="020F0502020204030204" pitchFamily="34" charset="0"/>
                  <a:cs typeface="+mn-cs"/>
                </a:rPr>
                <a:t>zyrt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libri" panose="020F0502020204030204" pitchFamily="34" charset="0"/>
                  <a:cs typeface="+mn-cs"/>
                </a:rPr>
                <a:t> 164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8" name="Freeform: Shape 114">
              <a:extLst>
                <a:ext uri="{FF2B5EF4-FFF2-40B4-BE49-F238E27FC236}">
                  <a16:creationId xmlns:a16="http://schemas.microsoft.com/office/drawing/2014/main" id="{84BB23C7-217C-2138-FDC2-05ADB1F97DAF}"/>
                </a:ext>
              </a:extLst>
            </p:cNvPr>
            <p:cNvSpPr/>
            <p:nvPr/>
          </p:nvSpPr>
          <p:spPr>
            <a:xfrm>
              <a:off x="4278157" y="3240706"/>
              <a:ext cx="1750152" cy="1801870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A5A5A5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: Shape 115">
              <a:extLst>
                <a:ext uri="{FF2B5EF4-FFF2-40B4-BE49-F238E27FC236}">
                  <a16:creationId xmlns:a16="http://schemas.microsoft.com/office/drawing/2014/main" id="{26247F80-95C0-6497-A9CA-D5765D48CD7A}"/>
                </a:ext>
              </a:extLst>
            </p:cNvPr>
            <p:cNvSpPr/>
            <p:nvPr/>
          </p:nvSpPr>
          <p:spPr>
            <a:xfrm>
              <a:off x="4472623" y="3425442"/>
              <a:ext cx="1750152" cy="180187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50156"/>
                <a:gd name="f7" fmla="val 1801874"/>
                <a:gd name="f8" fmla="val 175016"/>
                <a:gd name="f9" fmla="val 78357"/>
                <a:gd name="f10" fmla="val 1575140"/>
                <a:gd name="f11" fmla="val 1671799"/>
                <a:gd name="f12" fmla="val 1626858"/>
                <a:gd name="f13" fmla="val 1723517"/>
                <a:gd name="f14" fmla="+- 0 0 -90"/>
                <a:gd name="f15" fmla="*/ f3 1 1750156"/>
                <a:gd name="f16" fmla="*/ f4 1 1801874"/>
                <a:gd name="f17" fmla="+- f7 0 f5"/>
                <a:gd name="f18" fmla="+- f6 0 f5"/>
                <a:gd name="f19" fmla="*/ f14 f0 1"/>
                <a:gd name="f20" fmla="*/ f18 1 1750156"/>
                <a:gd name="f21" fmla="*/ f17 1 1801874"/>
                <a:gd name="f22" fmla="*/ 0 f18 1"/>
                <a:gd name="f23" fmla="*/ 175016 f17 1"/>
                <a:gd name="f24" fmla="*/ 175016 f18 1"/>
                <a:gd name="f25" fmla="*/ 0 f17 1"/>
                <a:gd name="f26" fmla="*/ 1575140 f18 1"/>
                <a:gd name="f27" fmla="*/ 1750156 f18 1"/>
                <a:gd name="f28" fmla="*/ 1626858 f17 1"/>
                <a:gd name="f29" fmla="*/ 1801874 f17 1"/>
                <a:gd name="f30" fmla="*/ f19 1 f2"/>
                <a:gd name="f31" fmla="*/ f22 1 1750156"/>
                <a:gd name="f32" fmla="*/ f23 1 1801874"/>
                <a:gd name="f33" fmla="*/ f24 1 1750156"/>
                <a:gd name="f34" fmla="*/ f25 1 1801874"/>
                <a:gd name="f35" fmla="*/ f26 1 1750156"/>
                <a:gd name="f36" fmla="*/ f27 1 1750156"/>
                <a:gd name="f37" fmla="*/ f28 1 1801874"/>
                <a:gd name="f38" fmla="*/ f29 1 1801874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750156" h="1801874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vert="horz" wrap="square" lIns="93168" tIns="93168" rIns="93168" bIns="93168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Drejtoria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</a:t>
              </a: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Rajonale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</a:t>
              </a: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Elbasan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mbulon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: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Korce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(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Korce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Pogradec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Devoll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Kolonje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) Elbasan (Elbasan,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Gramsh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Librazhd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Peqin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)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Berat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(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Berat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Skrapar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Kucove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)</a:t>
              </a:r>
              <a:r>
                <a:rPr kumimoji="0" lang="hr-HR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</a:t>
              </a:r>
              <a:r>
                <a:rPr kumimoji="0" lang="hr-HR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(174)</a:t>
              </a:r>
              <a:endParaRPr kumimoji="0" lang="en-US" sz="1100" b="1" i="0" u="none" strike="noStrike" kern="15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 panose="020B0502040204020203" pitchFamily="34" charset="0"/>
                <a:ea typeface="Bahnschrift Light" panose="020B0502040204020203" pitchFamily="34" charset="0"/>
                <a:cs typeface="Bahnschrift Light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libri" panose="020F0502020204030204" pitchFamily="34" charset="0"/>
                  <a:cs typeface="+mn-cs"/>
                </a:rPr>
                <a:t>Veteriner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libri" panose="020F0502020204030204" pitchFamily="34" charset="0"/>
                  <a:cs typeface="+mn-cs"/>
                </a:rPr>
                <a:t>zyrtar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libri" panose="020F0502020204030204" pitchFamily="34" charset="0"/>
                  <a:cs typeface="+mn-cs"/>
                </a:rPr>
                <a:t> 151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20" name="Freeform: Shape 116">
              <a:extLst>
                <a:ext uri="{FF2B5EF4-FFF2-40B4-BE49-F238E27FC236}">
                  <a16:creationId xmlns:a16="http://schemas.microsoft.com/office/drawing/2014/main" id="{DC58A35E-BB07-E513-B23F-55D3E4BDEE4B}"/>
                </a:ext>
              </a:extLst>
            </p:cNvPr>
            <p:cNvSpPr/>
            <p:nvPr/>
          </p:nvSpPr>
          <p:spPr>
            <a:xfrm>
              <a:off x="6417240" y="3240706"/>
              <a:ext cx="1750152" cy="1801870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A5A5A5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: Shape 117">
              <a:extLst>
                <a:ext uri="{FF2B5EF4-FFF2-40B4-BE49-F238E27FC236}">
                  <a16:creationId xmlns:a16="http://schemas.microsoft.com/office/drawing/2014/main" id="{5A774B38-D148-B402-273B-524E34DAD2B6}"/>
                </a:ext>
              </a:extLst>
            </p:cNvPr>
            <p:cNvSpPr/>
            <p:nvPr/>
          </p:nvSpPr>
          <p:spPr>
            <a:xfrm>
              <a:off x="6611697" y="3425442"/>
              <a:ext cx="1750152" cy="180187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50156"/>
                <a:gd name="f7" fmla="val 1801874"/>
                <a:gd name="f8" fmla="val 175016"/>
                <a:gd name="f9" fmla="val 78357"/>
                <a:gd name="f10" fmla="val 1575140"/>
                <a:gd name="f11" fmla="val 1671799"/>
                <a:gd name="f12" fmla="val 1626858"/>
                <a:gd name="f13" fmla="val 1723517"/>
                <a:gd name="f14" fmla="+- 0 0 -90"/>
                <a:gd name="f15" fmla="*/ f3 1 1750156"/>
                <a:gd name="f16" fmla="*/ f4 1 1801874"/>
                <a:gd name="f17" fmla="+- f7 0 f5"/>
                <a:gd name="f18" fmla="+- f6 0 f5"/>
                <a:gd name="f19" fmla="*/ f14 f0 1"/>
                <a:gd name="f20" fmla="*/ f18 1 1750156"/>
                <a:gd name="f21" fmla="*/ f17 1 1801874"/>
                <a:gd name="f22" fmla="*/ 0 f18 1"/>
                <a:gd name="f23" fmla="*/ 175016 f17 1"/>
                <a:gd name="f24" fmla="*/ 175016 f18 1"/>
                <a:gd name="f25" fmla="*/ 0 f17 1"/>
                <a:gd name="f26" fmla="*/ 1575140 f18 1"/>
                <a:gd name="f27" fmla="*/ 1750156 f18 1"/>
                <a:gd name="f28" fmla="*/ 1626858 f17 1"/>
                <a:gd name="f29" fmla="*/ 1801874 f17 1"/>
                <a:gd name="f30" fmla="*/ f19 1 f2"/>
                <a:gd name="f31" fmla="*/ f22 1 1750156"/>
                <a:gd name="f32" fmla="*/ f23 1 1801874"/>
                <a:gd name="f33" fmla="*/ f24 1 1750156"/>
                <a:gd name="f34" fmla="*/ f25 1 1801874"/>
                <a:gd name="f35" fmla="*/ f26 1 1750156"/>
                <a:gd name="f36" fmla="*/ f27 1 1750156"/>
                <a:gd name="f37" fmla="*/ f28 1 1801874"/>
                <a:gd name="f38" fmla="*/ f29 1 1801874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750156" h="1801874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A5A5A5"/>
              </a:solidFill>
              <a:prstDash val="solid"/>
              <a:miter/>
            </a:ln>
          </p:spPr>
          <p:txBody>
            <a:bodyPr vert="horz" wrap="square" lIns="93168" tIns="93168" rIns="93168" bIns="93168" anchor="ctr" anchorCtr="1" compatLnSpc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Drejtoria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</a:t>
              </a: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Rajonale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</a:t>
              </a: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Tirane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mbulon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: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Tirane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(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Tirane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Kavaje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,) Durres (Durres,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Kruje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)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Diber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 (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Pershkopi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, Mat, </a:t>
              </a:r>
              <a:r>
                <a:rPr kumimoji="0" lang="en-US" sz="1100" b="0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Bulqize</a:t>
              </a:r>
              <a:r>
                <a:rPr kumimoji="0" lang="en-US" sz="1100" b="0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) </a:t>
              </a:r>
              <a:r>
                <a:rPr kumimoji="0" lang="hr-HR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(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121</a:t>
              </a:r>
              <a:r>
                <a:rPr kumimoji="0" lang="hr-HR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Bahnschrift Light" panose="020B0502040204020203" pitchFamily="34" charset="0"/>
                  <a:cs typeface="Bahnschrift Light" panose="020B0502040204020203" pitchFamily="34" charset="0"/>
                </a:rPr>
                <a:t>)</a:t>
              </a:r>
              <a:endParaRPr kumimoji="0" lang="en-US" sz="1100" b="1" i="0" u="none" strike="noStrike" kern="15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 panose="020B0502040204020203" pitchFamily="34" charset="0"/>
                <a:ea typeface="Bahnschrift Light" panose="020B0502040204020203" pitchFamily="34" charset="0"/>
                <a:cs typeface="Bahnschrift Light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libri" panose="020F0502020204030204" pitchFamily="34" charset="0"/>
                  <a:cs typeface="+mn-cs"/>
                </a:rPr>
                <a:t>Vet </a:t>
              </a:r>
              <a:r>
                <a:rPr kumimoji="0" lang="en-US" sz="1100" b="1" i="0" u="none" strike="noStrike" kern="15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libri" panose="020F0502020204030204" pitchFamily="34" charset="0"/>
                  <a:cs typeface="+mn-cs"/>
                </a:rPr>
                <a:t>zyrt</a:t>
              </a:r>
              <a:r>
                <a:rPr kumimoji="0" lang="en-US" sz="1100" b="1" i="0" u="none" strike="noStrike" kern="15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libri" panose="020F0502020204030204" pitchFamily="34" charset="0"/>
                  <a:cs typeface="+mn-cs"/>
                </a:rPr>
                <a:t> 103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FA637AF0-5386-165A-03B8-3772D375BA98}"/>
              </a:ext>
            </a:extLst>
          </p:cNvPr>
          <p:cNvSpPr/>
          <p:nvPr/>
        </p:nvSpPr>
        <p:spPr>
          <a:xfrm>
            <a:off x="1411548" y="1354819"/>
            <a:ext cx="2677751" cy="55250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Organigrami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Drejtorive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Rajonale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AKVMB </a:t>
            </a:r>
          </a:p>
        </p:txBody>
      </p:sp>
    </p:spTree>
    <p:extLst>
      <p:ext uri="{BB962C8B-B14F-4D97-AF65-F5344CB8AC3E}">
        <p14:creationId xmlns:p14="http://schemas.microsoft.com/office/powerpoint/2010/main" val="1119077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37941-85BC-834C-4C7C-0CC0746B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411480"/>
            <a:ext cx="4133560" cy="1088136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500" dirty="0" err="1"/>
              <a:t>Përgjegjësitë</a:t>
            </a:r>
            <a:r>
              <a:rPr lang="en-US" sz="2500" dirty="0"/>
              <a:t> </a:t>
            </a:r>
            <a:r>
              <a:rPr lang="en-US" sz="2500" dirty="0" err="1"/>
              <a:t>për</a:t>
            </a:r>
            <a:r>
              <a:rPr lang="en-US" sz="2500" dirty="0"/>
              <a:t> </a:t>
            </a:r>
            <a:r>
              <a:rPr lang="en-US" sz="2500" dirty="0" err="1"/>
              <a:t>shëndetin</a:t>
            </a:r>
            <a:r>
              <a:rPr lang="en-US" sz="2500" dirty="0"/>
              <a:t> e </a:t>
            </a:r>
            <a:r>
              <a:rPr lang="en-US" sz="2500" dirty="0" err="1"/>
              <a:t>kafshëve</a:t>
            </a:r>
            <a:r>
              <a:rPr lang="en-US" sz="2500" dirty="0"/>
              <a:t> (</a:t>
            </a:r>
            <a:r>
              <a:rPr lang="en-US" sz="2500" dirty="0" err="1"/>
              <a:t>operatorët</a:t>
            </a:r>
            <a:r>
              <a:rPr lang="en-US" sz="2500" dirty="0"/>
              <a:t>, </a:t>
            </a:r>
            <a:r>
              <a:rPr lang="en-US" sz="2500" dirty="0" err="1"/>
              <a:t>veterinerët</a:t>
            </a:r>
            <a:r>
              <a:rPr lang="en-US" sz="25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D9755-19DD-A02E-286C-8AD8DA95C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85" y="1715009"/>
            <a:ext cx="4768204" cy="360121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Veterinerët</a:t>
            </a:r>
            <a:r>
              <a:rPr lang="en-US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Luajnë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rol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aktiv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rritjen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ndërgjegjësimit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shëndetin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Rrisin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ndërgjegjësimin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ndërveprimin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midis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shëndetit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mirëqenies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shëndetit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njerëzve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rezistencën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ndaj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trajtimeve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Roli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veterinerëve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zbatohet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njësoj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profesionistët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shëndetit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ujore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sipas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legjislacioni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kombëtar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E9275FE-F678-DE55-DDEF-4EBB0CF109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10" r="3361"/>
          <a:stretch>
            <a:fillRect/>
          </a:stretch>
        </p:blipFill>
        <p:spPr>
          <a:xfrm>
            <a:off x="5263860" y="681645"/>
            <a:ext cx="6273249" cy="54860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D40C408-1C95-CC45-87A7-61CE8B1F9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064C34AA-742A-4849-8CD3-EBD627656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24">
              <a:extLst>
                <a:ext uri="{FF2B5EF4-FFF2-40B4-BE49-F238E27FC236}">
                  <a16:creationId xmlns:a16="http://schemas.microsoft.com/office/drawing/2014/main" id="{EC6ED33D-9A7B-5247-BA45-456AE5F3B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143DF02F-6797-8A48-8141-360A16A5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FDD14875-9EDB-984E-9EDE-3C3A422D9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5237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F5B32-60A9-B406-44F5-E28CB43A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591" y="364233"/>
            <a:ext cx="8814817" cy="1125373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Njoftimi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raportimi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mbikëqyrja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çrrënjosjes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statusi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lirë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E3BF9-CA62-ECCE-6881-5DDC1498F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52450" y="2040398"/>
            <a:ext cx="5740400" cy="3275823"/>
          </a:xfrm>
        </p:spPr>
        <p:txBody>
          <a:bodyPr>
            <a:normAutofit/>
          </a:bodyPr>
          <a:lstStyle/>
          <a:p>
            <a:pPr marL="1319213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Njoftimi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raportimi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428750" indent="-400050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Mbikëqyrja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200150" indent="-17145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Programet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çrrënjosjes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200150" indent="-17145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Statusi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lirë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F70C5-8894-484D-0A31-23AFB6C08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526" y="1679441"/>
            <a:ext cx="6430513" cy="429236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B5E71B3-7269-894E-A00B-31D341365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36" name="Freeform 85">
              <a:extLst>
                <a:ext uri="{FF2B5EF4-FFF2-40B4-BE49-F238E27FC236}">
                  <a16:creationId xmlns:a16="http://schemas.microsoft.com/office/drawing/2014/main" id="{FFFA3A20-1539-CC4A-9BE1-7415FE5A9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 87">
              <a:extLst>
                <a:ext uri="{FF2B5EF4-FFF2-40B4-BE49-F238E27FC236}">
                  <a16:creationId xmlns:a16="http://schemas.microsoft.com/office/drawing/2014/main" id="{44EBCCFB-8EAB-2442-8E02-293F08D50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89">
              <a:extLst>
                <a:ext uri="{FF2B5EF4-FFF2-40B4-BE49-F238E27FC236}">
                  <a16:creationId xmlns:a16="http://schemas.microsoft.com/office/drawing/2014/main" id="{AFD14830-CC36-D64E-8173-39804256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 97">
              <a:extLst>
                <a:ext uri="{FF2B5EF4-FFF2-40B4-BE49-F238E27FC236}">
                  <a16:creationId xmlns:a16="http://schemas.microsoft.com/office/drawing/2014/main" id="{FAA40AB8-EB6E-A44D-B3CA-7D25B64F5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0A01F17-907D-3541-BBAF-A33828880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050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85E9B8C-3E34-7C38-3E8B-9BF1B49FB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11" y="462280"/>
            <a:ext cx="6763629" cy="11462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Ligji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Shëndetit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06045-89D2-819A-6DC4-4DBC066E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38275"/>
            <a:ext cx="6763628" cy="467215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Shëndeti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nuk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është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vetëm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çështje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veterinare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është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çështje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ekonomie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sigurie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ushqimore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shëndeti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457200" indent="0">
              <a:lnSpc>
                <a:spcPct val="90000"/>
              </a:lnSpc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funksion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përmbushjes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standardeve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evropiane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hap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drejt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integrimit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BE;</a:t>
            </a:r>
          </a:p>
          <a:p>
            <a:pPr marL="514350" indent="0">
              <a:lnSpc>
                <a:spcPct val="90000"/>
              </a:lnSpc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fazë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reformash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Standarde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shumë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zhvillim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1867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FD251E3-961F-2440-B872-1D2667182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4" y="0"/>
            <a:ext cx="1901687" cy="6858000"/>
            <a:chOff x="10290314" y="0"/>
            <a:chExt cx="1901687" cy="6858000"/>
          </a:xfrm>
        </p:grpSpPr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5558ED88-23E3-3941-8644-676CD732E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4B1447F-72DA-384E-9D7D-C33A13EF4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86089DDC-F160-E24D-A726-0082953C0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1A211FA8-50B3-3C4E-A234-1580EA200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6A73788D-F322-0047-BF9E-A8E69D845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26">
              <a:extLst>
                <a:ext uri="{FF2B5EF4-FFF2-40B4-BE49-F238E27FC236}">
                  <a16:creationId xmlns:a16="http://schemas.microsoft.com/office/drawing/2014/main" id="{7E90A8A1-A164-EA41-86BB-166893179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894343D-4C51-384E-BEC6-1517A940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4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19ECBA7-0574-5AE5-F51C-A40C0DB96F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35" r="21217" b="2"/>
          <a:stretch>
            <a:fillRect/>
          </a:stretch>
        </p:blipFill>
        <p:spPr>
          <a:xfrm>
            <a:off x="6720824" y="769612"/>
            <a:ext cx="5318776" cy="5318776"/>
          </a:xfrm>
          <a:custGeom>
            <a:avLst/>
            <a:gdLst/>
            <a:ahLst/>
            <a:cxnLst/>
            <a:rect l="l" t="t" r="r" b="b"/>
            <a:pathLst>
              <a:path w="5768526" h="5768526">
                <a:moveTo>
                  <a:pt x="2884263" y="0"/>
                </a:moveTo>
                <a:cubicBezTo>
                  <a:pt x="4477197" y="0"/>
                  <a:pt x="5768526" y="1291329"/>
                  <a:pt x="5768526" y="2884263"/>
                </a:cubicBezTo>
                <a:cubicBezTo>
                  <a:pt x="5768526" y="4477197"/>
                  <a:pt x="4477197" y="5768526"/>
                  <a:pt x="2884263" y="5768526"/>
                </a:cubicBezTo>
                <a:cubicBezTo>
                  <a:pt x="1291329" y="5768526"/>
                  <a:pt x="0" y="4477197"/>
                  <a:pt x="0" y="2884263"/>
                </a:cubicBezTo>
                <a:cubicBezTo>
                  <a:pt x="0" y="1291329"/>
                  <a:pt x="1291329" y="0"/>
                  <a:pt x="288426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2847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A0928-60EC-3A8C-2810-88E46FD8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94" y="281029"/>
            <a:ext cx="9207500" cy="634492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Njoftimi dhe raportimi i sëmundjeve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2C2ED-C214-5803-C7E6-5C6D917CA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1664208"/>
            <a:ext cx="7335835" cy="4097020"/>
          </a:xfrm>
        </p:spPr>
        <p:txBody>
          <a:bodyPr/>
          <a:lstStyle/>
          <a:p>
            <a:pPr marL="747713" indent="-747713">
              <a:buFont typeface="Wingdings" panose="05000000000000000000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njoftimin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  <a:p>
            <a:pPr marL="747713" indent="-747713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Njoftimi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fizikë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juridikë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veterinerët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autoriteti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kompetent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747713" indent="-747713">
              <a:buFont typeface="Wingdings" panose="05000000000000000000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Njoftimi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raportimi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nivel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Bashkimit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Evropian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747713" indent="-747713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Sistemi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kompjuterizuar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informacionit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(ADIS – Animal Disease Information System)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273A6D-1C23-EF7A-9229-BFDD96D1B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324" y="2337412"/>
            <a:ext cx="2366682" cy="171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83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C54E2D-AEA9-42E7-49BC-F292FBAB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30" y="255778"/>
            <a:ext cx="5995137" cy="824230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Mbikëqyrja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2F8FE-4F41-7579-FF36-41AA84D5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14" y="1441034"/>
            <a:ext cx="6387567" cy="4501388"/>
          </a:xfrm>
        </p:spPr>
        <p:txBody>
          <a:bodyPr>
            <a:normAutofit/>
          </a:bodyPr>
          <a:lstStyle/>
          <a:p>
            <a:pPr marL="1371600" lvl="3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PËRGJEGJËSITË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Detyrimi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operatorëve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mbikëqyrje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përfshirë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vizitat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shëndetin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Detyrimet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autoriteteve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kompetente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Hartimet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Programeve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mbikëqyrjes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3E52C6-8479-DE69-43B9-6B3AE5B06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428" y="1170065"/>
            <a:ext cx="5942292" cy="374698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620302-BEE8-1447-8324-5F4178AA1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075332F5-EA0C-8B40-ADC9-D024EBD77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39">
              <a:extLst>
                <a:ext uri="{FF2B5EF4-FFF2-40B4-BE49-F238E27FC236}">
                  <a16:creationId xmlns:a16="http://schemas.microsoft.com/office/drawing/2014/main" id="{2619F114-DF39-F544-B487-5430D00E1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1">
              <a:extLst>
                <a:ext uri="{FF2B5EF4-FFF2-40B4-BE49-F238E27FC236}">
                  <a16:creationId xmlns:a16="http://schemas.microsoft.com/office/drawing/2014/main" id="{5CDF6368-32C4-A64F-8D2E-11DE400CD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2">
              <a:extLst>
                <a:ext uri="{FF2B5EF4-FFF2-40B4-BE49-F238E27FC236}">
                  <a16:creationId xmlns:a16="http://schemas.microsoft.com/office/drawing/2014/main" id="{148F19D8-49E5-0945-BC17-56044D43D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C50EA3-7CF1-9542-A21D-5B3EBACC5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548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21623D-963A-8620-6FC0-99FE86D53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31" y="39371"/>
            <a:ext cx="5530849" cy="7315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Programet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ç’rrënjosjes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statusi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vendeve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zonave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lira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24DF5-447B-947D-B742-9C6ABFA31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1259840"/>
            <a:ext cx="4425374" cy="4501388"/>
          </a:xfrm>
        </p:spPr>
        <p:txBody>
          <a:bodyPr>
            <a:no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detyrueshme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vullnetare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ç’rrënjosje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57150">
              <a:lnSpc>
                <a:spcPct val="90000"/>
              </a:lnSpc>
              <a:buFont typeface="Wingdings" panose="05000000000000000000" pitchFamily="2" charset="2"/>
              <a:buChar char="Ø"/>
              <a:tabLst>
                <a:tab pos="1085850" algn="l"/>
              </a:tabLst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detyrueshme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Kategorisë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00050" indent="571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Vullnetare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Kategorisë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00050" indent="0">
              <a:lnSpc>
                <a:spcPct val="9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indent="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Masat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kuadër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programeve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përmbajtja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7150" indent="0">
              <a:lnSpc>
                <a:spcPct val="9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indent="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Statusi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lirë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3D4350-C033-C6D0-4681-1488AF61F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596" y="1616093"/>
            <a:ext cx="6430513" cy="361716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B5E71B3-7269-894E-A00B-31D341365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21" name="Freeform 85">
              <a:extLst>
                <a:ext uri="{FF2B5EF4-FFF2-40B4-BE49-F238E27FC236}">
                  <a16:creationId xmlns:a16="http://schemas.microsoft.com/office/drawing/2014/main" id="{FFFA3A20-1539-CC4A-9BE1-7415FE5A9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87">
              <a:extLst>
                <a:ext uri="{FF2B5EF4-FFF2-40B4-BE49-F238E27FC236}">
                  <a16:creationId xmlns:a16="http://schemas.microsoft.com/office/drawing/2014/main" id="{44EBCCFB-8EAB-2442-8E02-293F08D50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89">
              <a:extLst>
                <a:ext uri="{FF2B5EF4-FFF2-40B4-BE49-F238E27FC236}">
                  <a16:creationId xmlns:a16="http://schemas.microsoft.com/office/drawing/2014/main" id="{AFD14830-CC36-D64E-8173-39804256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97">
              <a:extLst>
                <a:ext uri="{FF2B5EF4-FFF2-40B4-BE49-F238E27FC236}">
                  <a16:creationId xmlns:a16="http://schemas.microsoft.com/office/drawing/2014/main" id="{FAA40AB8-EB6E-A44D-B3CA-7D25B64F5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A01F17-907D-3541-BBAF-A33828880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186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DF4BD1-659C-4DE3-7530-EEF88F887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961" y="527590"/>
            <a:ext cx="10333881" cy="5628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Ndërgjegjësimi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gatishmëria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92F95-676C-6312-9B94-A49E9FBA1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146" y="1567864"/>
            <a:ext cx="4741534" cy="36012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tabLst>
                <a:tab pos="1714500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Planet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emergjencës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kontigjences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ushtrimet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simuluese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Përdorimi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produkteve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mjekësore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veterinare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(VMPs)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parandalimin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Sigurimi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antigjeneve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vaksinave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reagentëve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diagnostikë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Kategorisë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Masat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Kategorisë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0AA3B6-914C-CCDA-737C-7146614B4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968" y="1567864"/>
            <a:ext cx="6430513" cy="37136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5E71B3-7269-894E-A00B-31D341365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2" name="Freeform 85">
              <a:extLst>
                <a:ext uri="{FF2B5EF4-FFF2-40B4-BE49-F238E27FC236}">
                  <a16:creationId xmlns:a16="http://schemas.microsoft.com/office/drawing/2014/main" id="{FFFA3A20-1539-CC4A-9BE1-7415FE5A9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87">
              <a:extLst>
                <a:ext uri="{FF2B5EF4-FFF2-40B4-BE49-F238E27FC236}">
                  <a16:creationId xmlns:a16="http://schemas.microsoft.com/office/drawing/2014/main" id="{44EBCCFB-8EAB-2442-8E02-293F08D50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89">
              <a:extLst>
                <a:ext uri="{FF2B5EF4-FFF2-40B4-BE49-F238E27FC236}">
                  <a16:creationId xmlns:a16="http://schemas.microsoft.com/office/drawing/2014/main" id="{AFD14830-CC36-D64E-8173-39804256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97">
              <a:extLst>
                <a:ext uri="{FF2B5EF4-FFF2-40B4-BE49-F238E27FC236}">
                  <a16:creationId xmlns:a16="http://schemas.microsoft.com/office/drawing/2014/main" id="{FAA40AB8-EB6E-A44D-B3CA-7D25B64F5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A01F17-907D-3541-BBAF-A33828880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216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7D276D-CA9B-9446-A765-86D888D1F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61373" y="0"/>
            <a:ext cx="1901686" cy="4677439"/>
            <a:chOff x="10290315" y="0"/>
            <a:chExt cx="1901686" cy="4677439"/>
          </a:xfrm>
        </p:grpSpPr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C0BB80D1-CF6D-BB4F-AD2B-49B975452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C6126A28-C746-C74A-912C-2C303EA36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AB3D858D-21A8-7D4F-8A5B-0CD82902F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5335B45B-B169-4047-908E-14D1FEFAC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57FA73-BC78-C020-9EA2-6F74A4A4C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384194"/>
            <a:ext cx="4372609" cy="12689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err="1"/>
              <a:t>Aktet</a:t>
            </a:r>
            <a:r>
              <a:rPr lang="en-US" sz="2800" dirty="0"/>
              <a:t> </a:t>
            </a:r>
            <a:r>
              <a:rPr lang="en-US" sz="2800" dirty="0" err="1"/>
              <a:t>nënligjore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Ligjit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Shëndetit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Kafshëve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FFEEBE-139D-6A99-6951-BE18BF583047}"/>
              </a:ext>
            </a:extLst>
          </p:cNvPr>
          <p:cNvSpPr txBox="1"/>
          <p:nvPr/>
        </p:nvSpPr>
        <p:spPr>
          <a:xfrm>
            <a:off x="565151" y="2160016"/>
            <a:ext cx="4697908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9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hyrjen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fuqi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këti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ligji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parashikohet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900"/>
              </a:spcBef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Miratimi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akteve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deleguese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  <a:p>
            <a:pPr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Miratimi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akteve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implementuese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0ECFF0B-4B40-2342-AEA7-E126CF35B9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75" r="14007"/>
          <a:stretch>
            <a:fillRect/>
          </a:stretch>
        </p:blipFill>
        <p:spPr>
          <a:xfrm>
            <a:off x="6372670" y="1"/>
            <a:ext cx="5819330" cy="576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1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A218D0-C6EE-A16C-9D82-26E3B1221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45" y="343334"/>
            <a:ext cx="6633139" cy="68300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Ligji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Shëndetit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Content Placeholder 2">
            <a:extLst>
              <a:ext uri="{FF2B5EF4-FFF2-40B4-BE49-F238E27FC236}">
                <a16:creationId xmlns:a16="http://schemas.microsoft.com/office/drawing/2014/main" id="{4F791925-E085-2DBD-37C6-6FEF27F458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2314458"/>
              </p:ext>
            </p:extLst>
          </p:nvPr>
        </p:nvGraphicFramePr>
        <p:xfrm>
          <a:off x="56609" y="1026339"/>
          <a:ext cx="7105521" cy="4917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1B5E71B3-7269-894E-A00B-31D341365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24" name="Freeform 85">
              <a:extLst>
                <a:ext uri="{FF2B5EF4-FFF2-40B4-BE49-F238E27FC236}">
                  <a16:creationId xmlns:a16="http://schemas.microsoft.com/office/drawing/2014/main" id="{FFFA3A20-1539-CC4A-9BE1-7415FE5A9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87">
              <a:extLst>
                <a:ext uri="{FF2B5EF4-FFF2-40B4-BE49-F238E27FC236}">
                  <a16:creationId xmlns:a16="http://schemas.microsoft.com/office/drawing/2014/main" id="{44EBCCFB-8EAB-2442-8E02-293F08D50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89">
              <a:extLst>
                <a:ext uri="{FF2B5EF4-FFF2-40B4-BE49-F238E27FC236}">
                  <a16:creationId xmlns:a16="http://schemas.microsoft.com/office/drawing/2014/main" id="{AFD14830-CC36-D64E-8173-39804256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97">
              <a:extLst>
                <a:ext uri="{FF2B5EF4-FFF2-40B4-BE49-F238E27FC236}">
                  <a16:creationId xmlns:a16="http://schemas.microsoft.com/office/drawing/2014/main" id="{FAA40AB8-EB6E-A44D-B3CA-7D25B64F5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640437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E3D73A5-7F48-804F-C88A-70C74CD7A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428" y="343334"/>
            <a:ext cx="4493275" cy="570562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191144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024ECA-C166-13C9-A684-C54E537BA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29" y="366405"/>
            <a:ext cx="8721090" cy="7303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Ligji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Shëndetit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Kafshëve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362F3-5F2B-0BBB-DBBB-1D78C4F22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1574802"/>
            <a:ext cx="5995137" cy="4186426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Përafron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rregulloren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(BE) 2016/429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Parlamentit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Evropian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Këshillit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datës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mars 2016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transmetueshme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ndryshimin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shfuqizimin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akteve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fushën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shëndetit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Ligji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Shëndetin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algn="just">
              <a:lnSpc>
                <a:spcPct val="90000"/>
              </a:lnSpc>
            </a:pP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Ndryshon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përmirëson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plotëson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Ligjin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Nr. 10465, date 29.9.2011 “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Shërbimin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Veterinar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Republikën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ndryshuar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Ligjin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Nr. 10081,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23.02.2009 “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licencat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autorizimet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lejet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Republikën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algn="just">
              <a:lnSpc>
                <a:spcPct val="90000"/>
              </a:lnSpc>
            </a:pP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Krijon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rregulla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reja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sipas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standarteve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Bashkimit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Evropian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5ECC0-2DFA-7CDE-FB2E-AB103DE13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838963"/>
            <a:ext cx="4566580" cy="33190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7620302-BEE8-1447-8324-5F4178AA1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075332F5-EA0C-8B40-ADC9-D024EBD77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39">
              <a:extLst>
                <a:ext uri="{FF2B5EF4-FFF2-40B4-BE49-F238E27FC236}">
                  <a16:creationId xmlns:a16="http://schemas.microsoft.com/office/drawing/2014/main" id="{2619F114-DF39-F544-B487-5430D00E1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41">
              <a:extLst>
                <a:ext uri="{FF2B5EF4-FFF2-40B4-BE49-F238E27FC236}">
                  <a16:creationId xmlns:a16="http://schemas.microsoft.com/office/drawing/2014/main" id="{5CDF6368-32C4-A64F-8D2E-11DE400CD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42">
              <a:extLst>
                <a:ext uri="{FF2B5EF4-FFF2-40B4-BE49-F238E27FC236}">
                  <a16:creationId xmlns:a16="http://schemas.microsoft.com/office/drawing/2014/main" id="{148F19D8-49E5-0945-BC17-56044D43D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C50EA3-7CF1-9542-A21D-5B3EBACC5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731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A00BDF4-7643-A942-A588-F24E4E09A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90B25A21-16B9-8D47-928B-2367A0B8C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E5E64190-3AC0-0A48-9917-5FAE935A8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47">
              <a:extLst>
                <a:ext uri="{FF2B5EF4-FFF2-40B4-BE49-F238E27FC236}">
                  <a16:creationId xmlns:a16="http://schemas.microsoft.com/office/drawing/2014/main" id="{AE71CDB8-B430-F14E-99C8-E6AAB8E21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48">
              <a:extLst>
                <a:ext uri="{FF2B5EF4-FFF2-40B4-BE49-F238E27FC236}">
                  <a16:creationId xmlns:a16="http://schemas.microsoft.com/office/drawing/2014/main" id="{DCA37B0A-FCCC-7642-B70D-56AD50049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9F2BA68E-E5C3-FE01-7F26-C35CBC4FC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229" y="198488"/>
            <a:ext cx="7982740" cy="56557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Ligji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Shëndetit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Kafshëve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0A2C1-02B9-7C54-804A-64BB1419D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8020" y="962549"/>
            <a:ext cx="7404770" cy="518095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Objekti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Qëllimi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projektligj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përcakton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rregullat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parandalimin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cilat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transmetueshme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tek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tek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njerëzit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qëllim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përcaktojë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prioritizimin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kategorizimin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zbulimin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hershëm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njoftimin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raportimin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mbikëqyrjen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ç’rrënjosjes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statusin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çdo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ndërgjegjësimin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gatishmërinë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regjistrimin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miratimin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stabilimenteve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transportuesve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lëvizjet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gjurmueshmërinë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produkteve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germinale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produktet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origjinë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shtazore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hyrjen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produkteve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germinale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produkteve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origjinën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lëvizjet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jo-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tregtare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shtëpiake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masat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emergjente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duhen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marrë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sëmundjeje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FB3F76-372F-98C3-7CCE-1A2EF65E5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64" y="0"/>
            <a:ext cx="3023335" cy="4258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732FB6-5C11-CE3B-E845-C6FB743E0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60" y="4348174"/>
            <a:ext cx="3519756" cy="186987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3180" y="6087110"/>
            <a:ext cx="68836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24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45D674-EF3D-467C-7131-C0A14B541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451866"/>
            <a:ext cx="9239251" cy="56289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 err="1"/>
              <a:t>Ligji</a:t>
            </a:r>
            <a:r>
              <a:rPr lang="en-US" sz="3100" dirty="0"/>
              <a:t> </a:t>
            </a:r>
            <a:r>
              <a:rPr lang="en-US" sz="3100" dirty="0" err="1"/>
              <a:t>i</a:t>
            </a:r>
            <a:r>
              <a:rPr lang="en-US" sz="3100" dirty="0"/>
              <a:t> </a:t>
            </a:r>
            <a:r>
              <a:rPr lang="en-US" sz="3100" dirty="0" err="1"/>
              <a:t>Shëndetit</a:t>
            </a:r>
            <a:r>
              <a:rPr lang="en-US" sz="3100" dirty="0"/>
              <a:t> </a:t>
            </a:r>
            <a:r>
              <a:rPr lang="en-US" sz="3100" dirty="0" err="1"/>
              <a:t>të</a:t>
            </a:r>
            <a:r>
              <a:rPr lang="en-US" sz="3100" dirty="0"/>
              <a:t> </a:t>
            </a:r>
            <a:r>
              <a:rPr lang="en-US" sz="3100" dirty="0" err="1"/>
              <a:t>Kafshëve</a:t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2B55D-B1D9-4396-7FD7-BCBDFE6FA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1412239"/>
            <a:ext cx="7258050" cy="510031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Qëllimi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kryesor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këtij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ligji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është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ndërtimi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sistemi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gjithëpërfshirës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bazuar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analizën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riskut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parandalimin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çrrënjosjen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duke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garantuar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njëkohësisht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siguri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ushqimore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konsumatorët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Parandalimi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shëndetit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publik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Siguri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ushqimore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Zhvillim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sektorit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blegtoral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Mbikëqyrje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raportim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Biosiguri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ferma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Identifikim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gjurmueshmëri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tregtisë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Plane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emergjente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veterinare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Reagim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shpejtë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ndaj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shpërthimeve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Koordinim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institucional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Trajnim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stafit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Sisteme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18312-4866-7064-24C2-6CE0F0302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785" y="790491"/>
            <a:ext cx="3942962" cy="538804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7620302-BEE8-1447-8324-5F4178AA1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075332F5-EA0C-8B40-ADC9-D024EBD77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39">
              <a:extLst>
                <a:ext uri="{FF2B5EF4-FFF2-40B4-BE49-F238E27FC236}">
                  <a16:creationId xmlns:a16="http://schemas.microsoft.com/office/drawing/2014/main" id="{2619F114-DF39-F544-B487-5430D00E1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41">
              <a:extLst>
                <a:ext uri="{FF2B5EF4-FFF2-40B4-BE49-F238E27FC236}">
                  <a16:creationId xmlns:a16="http://schemas.microsoft.com/office/drawing/2014/main" id="{5CDF6368-32C4-A64F-8D2E-11DE400CD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42">
              <a:extLst>
                <a:ext uri="{FF2B5EF4-FFF2-40B4-BE49-F238E27FC236}">
                  <a16:creationId xmlns:a16="http://schemas.microsoft.com/office/drawing/2014/main" id="{148F19D8-49E5-0945-BC17-56044D43D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C50EA3-7CF1-9542-A21D-5B3EBACC5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736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EB2238-A790-5FFF-ADE2-CFFD1EE86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78" y="144301"/>
            <a:ext cx="8244865" cy="56289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Ligji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Shëndetit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Kafshëve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5FF700-0832-7346-B31E-5F46CCA10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277D9C66-EBCA-9E4E-9915-3C23A4155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38">
              <a:extLst>
                <a:ext uri="{FF2B5EF4-FFF2-40B4-BE49-F238E27FC236}">
                  <a16:creationId xmlns:a16="http://schemas.microsoft.com/office/drawing/2014/main" id="{77EB4077-104B-084E-957D-3961E1A7B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39">
              <a:extLst>
                <a:ext uri="{FF2B5EF4-FFF2-40B4-BE49-F238E27FC236}">
                  <a16:creationId xmlns:a16="http://schemas.microsoft.com/office/drawing/2014/main" id="{4357416B-B608-7C4E-A39F-CC8411421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40">
              <a:extLst>
                <a:ext uri="{FF2B5EF4-FFF2-40B4-BE49-F238E27FC236}">
                  <a16:creationId xmlns:a16="http://schemas.microsoft.com/office/drawing/2014/main" id="{C9272918-42EA-B449-A3F1-EE3EA89D9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41">
              <a:extLst>
                <a:ext uri="{FF2B5EF4-FFF2-40B4-BE49-F238E27FC236}">
                  <a16:creationId xmlns:a16="http://schemas.microsoft.com/office/drawing/2014/main" id="{B17F1055-397A-B748-8042-F50B0EE39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42">
              <a:extLst>
                <a:ext uri="{FF2B5EF4-FFF2-40B4-BE49-F238E27FC236}">
                  <a16:creationId xmlns:a16="http://schemas.microsoft.com/office/drawing/2014/main" id="{4B446987-771D-B443-A9EA-9D342077D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DA52C18-0F4B-D2C1-CD82-EA2BB8693C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007352"/>
              </p:ext>
            </p:extLst>
          </p:nvPr>
        </p:nvGraphicFramePr>
        <p:xfrm>
          <a:off x="820639" y="1417762"/>
          <a:ext cx="10154142" cy="5269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45538952-491E-11D2-321D-2BD0A7EDD169}"/>
              </a:ext>
            </a:extLst>
          </p:cNvPr>
          <p:cNvGrpSpPr/>
          <p:nvPr/>
        </p:nvGrpSpPr>
        <p:grpSpPr>
          <a:xfrm>
            <a:off x="3334173" y="770889"/>
            <a:ext cx="4566812" cy="387667"/>
            <a:chOff x="206461" y="205719"/>
            <a:chExt cx="9136102" cy="38766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79A9A6-03D1-327B-44FC-2FC5B51FBF0B}"/>
                </a:ext>
              </a:extLst>
            </p:cNvPr>
            <p:cNvSpPr/>
            <p:nvPr/>
          </p:nvSpPr>
          <p:spPr>
            <a:xfrm>
              <a:off x="206462" y="205719"/>
              <a:ext cx="8695076" cy="38766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5CF0E8-07DE-F88E-AB9C-0596ACF99380}"/>
                </a:ext>
              </a:extLst>
            </p:cNvPr>
            <p:cNvSpPr txBox="1"/>
            <p:nvPr/>
          </p:nvSpPr>
          <p:spPr>
            <a:xfrm>
              <a:off x="206461" y="205719"/>
              <a:ext cx="9136102" cy="387667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7711" tIns="33020" rIns="33020" bIns="33020" numCol="1" spcCol="1270" anchor="ctr" anchorCtr="0">
              <a:noAutofit/>
            </a:bodyPr>
            <a:lstStyle/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b="1" kern="1200" dirty="0" err="1"/>
                <a:t>Elementët</a:t>
              </a:r>
              <a:r>
                <a:rPr lang="en-US" sz="1300" b="1" kern="1200" dirty="0"/>
                <a:t> e </a:t>
              </a:r>
              <a:r>
                <a:rPr lang="en-US" sz="1300" b="1" kern="1200" dirty="0" err="1"/>
                <a:t>rinj</a:t>
              </a:r>
              <a:r>
                <a:rPr lang="en-US" sz="1300" b="1" kern="1200" dirty="0"/>
                <a:t> </a:t>
              </a:r>
              <a:r>
                <a:rPr lang="en-US" sz="1300" b="1" kern="1200" dirty="0" err="1"/>
                <a:t>të</a:t>
              </a:r>
              <a:r>
                <a:rPr lang="en-US" sz="1300" b="1" kern="1200" dirty="0"/>
                <a:t> </a:t>
              </a:r>
              <a:r>
                <a:rPr lang="en-US" sz="1300" b="1" kern="1200" dirty="0" err="1"/>
                <a:t>Ligjit</a:t>
              </a:r>
              <a:r>
                <a:rPr lang="en-US" sz="1300" b="1" kern="1200" dirty="0"/>
                <a:t> </a:t>
              </a:r>
              <a:r>
                <a:rPr lang="en-US" sz="1300" b="1" kern="1200" dirty="0" err="1"/>
                <a:t>të</a:t>
              </a:r>
              <a:r>
                <a:rPr lang="en-US" sz="1300" b="1" kern="1200" dirty="0"/>
                <a:t> </a:t>
              </a:r>
              <a:r>
                <a:rPr lang="en-US" sz="1300" b="1" kern="1200" dirty="0" err="1"/>
                <a:t>Shëndetit</a:t>
              </a:r>
              <a:r>
                <a:rPr lang="en-US" sz="1300" b="1" kern="1200" dirty="0"/>
                <a:t> </a:t>
              </a:r>
              <a:r>
                <a:rPr lang="en-US" sz="1300" b="1" kern="1200" dirty="0" err="1"/>
                <a:t>të</a:t>
              </a:r>
              <a:r>
                <a:rPr lang="en-US" sz="1300" b="1" kern="1200" dirty="0"/>
                <a:t> </a:t>
              </a:r>
              <a:r>
                <a:rPr lang="en-US" sz="1300" b="1" kern="1200" dirty="0" err="1"/>
                <a:t>Kafshëve</a:t>
              </a:r>
              <a:r>
                <a:rPr lang="en-US" sz="1300" b="1" kern="1200" dirty="0"/>
                <a:t>:</a:t>
              </a:r>
              <a:endParaRPr lang="en-US" sz="1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00046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938E3E-7718-5286-F545-0A3331CCC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67B8991-6007-D296-BA3F-7F9E76401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384909-D49D-3000-D462-272D2DED1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58" y="136398"/>
            <a:ext cx="7966202" cy="48981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Ligji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Shëndetit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Kafshëve</a:t>
            </a:r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EE1B755-A628-AB05-8076-E0730A97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855BA80-5E8B-83EB-7706-D4C8AF4D9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92126625-71A3-FBC8-D754-97A800FDF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757B06B8-6AD5-31FF-3724-C7C5C9E9B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202271F4-7A6D-DB97-D2D0-2059BD4D1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E3242C35-3362-B7AD-1ED7-4BCA956C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9B502D24-00DE-46D8-C592-392F1138D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FEE1D9C7-038D-517F-19B3-0A67563F32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6F31379-2E80-5AF5-A057-F5BFF7AFA6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1144867"/>
              </p:ext>
            </p:extLst>
          </p:nvPr>
        </p:nvGraphicFramePr>
        <p:xfrm>
          <a:off x="2725856" y="971278"/>
          <a:ext cx="6740288" cy="5605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8A7A611-3E76-39C2-AAD3-CB493E54A866}"/>
              </a:ext>
            </a:extLst>
          </p:cNvPr>
          <p:cNvSpPr txBox="1"/>
          <p:nvPr/>
        </p:nvSpPr>
        <p:spPr>
          <a:xfrm>
            <a:off x="3934630" y="1712575"/>
            <a:ext cx="1442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Përmirësim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sistemit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informacionit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raportimit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077BAC-2567-4A7B-550C-DB2835430046}"/>
              </a:ext>
            </a:extLst>
          </p:cNvPr>
          <p:cNvSpPr txBox="1"/>
          <p:nvPr/>
        </p:nvSpPr>
        <p:spPr>
          <a:xfrm>
            <a:off x="6620256" y="3429000"/>
            <a:ext cx="155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Mundëson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financime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86EC97-017F-3B41-F015-812D236F4B57}"/>
              </a:ext>
            </a:extLst>
          </p:cNvPr>
          <p:cNvSpPr txBox="1"/>
          <p:nvPr/>
        </p:nvSpPr>
        <p:spPr>
          <a:xfrm>
            <a:off x="4016926" y="4766682"/>
            <a:ext cx="15426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Nxitja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investimeve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blegtori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agropërpunim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rrjedhimisht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rritjen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punësimit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AFAC10-CDB8-628F-8D42-98AF5894A7D6}"/>
              </a:ext>
            </a:extLst>
          </p:cNvPr>
          <p:cNvGrpSpPr/>
          <p:nvPr/>
        </p:nvGrpSpPr>
        <p:grpSpPr>
          <a:xfrm>
            <a:off x="3374211" y="762395"/>
            <a:ext cx="4554206" cy="489810"/>
            <a:chOff x="0" y="0"/>
            <a:chExt cx="9630383" cy="60694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B5DB691-9A1F-60CA-8F6C-CF1647C4186F}"/>
                </a:ext>
              </a:extLst>
            </p:cNvPr>
            <p:cNvSpPr/>
            <p:nvPr/>
          </p:nvSpPr>
          <p:spPr>
            <a:xfrm>
              <a:off x="0" y="0"/>
              <a:ext cx="9630383" cy="60694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6417C310-56C1-D1BA-155B-4A8E6B0DDCB8}"/>
                </a:ext>
              </a:extLst>
            </p:cNvPr>
            <p:cNvSpPr txBox="1"/>
            <p:nvPr/>
          </p:nvSpPr>
          <p:spPr>
            <a:xfrm>
              <a:off x="29628" y="29628"/>
              <a:ext cx="9571127" cy="5476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         RËNDËSIA DHE EFEKTET E PRITËSHME</a:t>
              </a:r>
              <a:endParaRPr lang="en-US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2602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193A8F-9991-A034-7D30-134B3B8E4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0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1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2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3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4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9A2196-7AD0-9A30-3BB5-A2A1A44A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4" y="102957"/>
            <a:ext cx="6402597" cy="66793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 err="1"/>
              <a:t>Ligji</a:t>
            </a:r>
            <a:r>
              <a:rPr lang="en-US" sz="3400" dirty="0"/>
              <a:t> </a:t>
            </a:r>
            <a:r>
              <a:rPr lang="en-US" sz="3400" dirty="0" err="1"/>
              <a:t>i</a:t>
            </a:r>
            <a:r>
              <a:rPr lang="en-US" sz="3400" dirty="0"/>
              <a:t> </a:t>
            </a:r>
            <a:r>
              <a:rPr lang="en-US" sz="3400" dirty="0" err="1"/>
              <a:t>Shëndetit</a:t>
            </a:r>
            <a:r>
              <a:rPr lang="en-US" sz="3400" dirty="0"/>
              <a:t> </a:t>
            </a:r>
            <a:r>
              <a:rPr lang="en-US" sz="3400" dirty="0" err="1"/>
              <a:t>të</a:t>
            </a:r>
            <a:r>
              <a:rPr lang="en-US" sz="3400" dirty="0"/>
              <a:t> </a:t>
            </a:r>
            <a:r>
              <a:rPr lang="en-US" sz="3400" dirty="0" err="1"/>
              <a:t>Kafshëve</a:t>
            </a:r>
            <a:endParaRPr lang="en-US" sz="3400" dirty="0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CFFF971-DAC9-F44B-9F22-4B030B6B6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80" name="Freeform 39">
              <a:extLst>
                <a:ext uri="{FF2B5EF4-FFF2-40B4-BE49-F238E27FC236}">
                  <a16:creationId xmlns:a16="http://schemas.microsoft.com/office/drawing/2014/main" id="{2E3E7145-2B02-8142-A82F-FFCA717D6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8" name="Freeform 41">
              <a:extLst>
                <a:ext uri="{FF2B5EF4-FFF2-40B4-BE49-F238E27FC236}">
                  <a16:creationId xmlns:a16="http://schemas.microsoft.com/office/drawing/2014/main" id="{33EA453D-E925-4C4C-A1E9-D54E82602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Freeform 43">
              <a:extLst>
                <a:ext uri="{FF2B5EF4-FFF2-40B4-BE49-F238E27FC236}">
                  <a16:creationId xmlns:a16="http://schemas.microsoft.com/office/drawing/2014/main" id="{CBA4AF6C-8831-A34A-91A3-CC6ED3566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0" name="Freeform 44">
              <a:extLst>
                <a:ext uri="{FF2B5EF4-FFF2-40B4-BE49-F238E27FC236}">
                  <a16:creationId xmlns:a16="http://schemas.microsoft.com/office/drawing/2014/main" id="{8B12A352-6C2B-B94E-82E0-45D881BB7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4E8D487-3EDE-7AC9-DF4A-09FA2674C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637202"/>
            <a:ext cx="6978693" cy="5113358"/>
          </a:xfrm>
          <a:prstGeom prst="rect">
            <a:avLst/>
          </a:prstGeom>
        </p:spPr>
      </p:pic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1D4F49C-5EE1-6C4F-858E-AE02CC2C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283648"/>
      </p:ext>
    </p:extLst>
  </p:cSld>
  <p:clrMapOvr>
    <a:masterClrMapping/>
  </p:clrMapOvr>
</p:sld>
</file>

<file path=ppt/theme/theme1.xml><?xml version="1.0" encoding="utf-8"?>
<a:theme xmlns:a="http://schemas.openxmlformats.org/drawingml/2006/main" name="PunchcardVTI">
  <a:themeElements>
    <a:clrScheme name="Punchcard">
      <a:dk1>
        <a:srgbClr val="000000"/>
      </a:dk1>
      <a:lt1>
        <a:srgbClr val="FFFFFF"/>
      </a:lt1>
      <a:dk2>
        <a:srgbClr val="00224B"/>
      </a:dk2>
      <a:lt2>
        <a:srgbClr val="EFF0EF"/>
      </a:lt2>
      <a:accent1>
        <a:srgbClr val="00B2F3"/>
      </a:accent1>
      <a:accent2>
        <a:srgbClr val="0471CC"/>
      </a:accent2>
      <a:accent3>
        <a:srgbClr val="14BBA9"/>
      </a:accent3>
      <a:accent4>
        <a:srgbClr val="8BB93B"/>
      </a:accent4>
      <a:accent5>
        <a:srgbClr val="EC970C"/>
      </a:accent5>
      <a:accent6>
        <a:srgbClr val="F55822"/>
      </a:accent6>
      <a:hlink>
        <a:srgbClr val="008EE6"/>
      </a:hlink>
      <a:folHlink>
        <a:srgbClr val="808C8E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cf46c2e-64e9-484b-aa4e-3ffc4469b01c}" enabled="1" method="Privileged" siteId="{f5d8b812-606a-42ba-8cf9-3371cfe29c7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1923</Words>
  <Application>Microsoft Office PowerPoint</Application>
  <PresentationFormat>Widescreen</PresentationFormat>
  <Paragraphs>165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Aptos</vt:lpstr>
      <vt:lpstr>Arial</vt:lpstr>
      <vt:lpstr>Bahnschrift Light</vt:lpstr>
      <vt:lpstr>Calibri</vt:lpstr>
      <vt:lpstr>Calibri Light</vt:lpstr>
      <vt:lpstr>Neue Haas Grotesk Text Pro</vt:lpstr>
      <vt:lpstr>Times New Roman</vt:lpstr>
      <vt:lpstr>Wingdings</vt:lpstr>
      <vt:lpstr>PunchcardVTI</vt:lpstr>
      <vt:lpstr>Office Theme</vt:lpstr>
      <vt:lpstr>HARTIMI I LIGJIT PËR SHËNDETIN E KAFSHËVE, PËRMIRËSIMI DHE ZBATIMI I LEGJISLACIONIT PËR MIRËQENIEN E KAFSHËVE NË FUNKSION TË PËRMBUSHJES SË STANDARDEVE EUROPIANE. </vt:lpstr>
      <vt:lpstr>Ligji i Shëndetit të Kafshëve </vt:lpstr>
      <vt:lpstr>   Ligji i Shëndetit të Kafshëve</vt:lpstr>
      <vt:lpstr>Ligji i Shëndetit të Kafshëve</vt:lpstr>
      <vt:lpstr>Ligji i Shëndetit të Kafshëve</vt:lpstr>
      <vt:lpstr>Ligji i Shëndetit të Kafshëve </vt:lpstr>
      <vt:lpstr>Ligji i Shëndetit të Kafshëve</vt:lpstr>
      <vt:lpstr>Ligji i Shëndetit të Kafshëve</vt:lpstr>
      <vt:lpstr>Ligji i Shëndetit të Kafshëve</vt:lpstr>
      <vt:lpstr>Ligji i Shëndetit të Kafshëve</vt:lpstr>
      <vt:lpstr>Ligji i Shëndetit të Kafshëve</vt:lpstr>
      <vt:lpstr>Ligji i Shëndetit të Kafshëve</vt:lpstr>
      <vt:lpstr>Përgjegjësitë për shëndetin e kafshëve (operatorët, veterinerët)</vt:lpstr>
      <vt:lpstr>PowerPoint Presentation</vt:lpstr>
      <vt:lpstr>PowerPoint Presentation</vt:lpstr>
      <vt:lpstr>PowerPoint Presentation</vt:lpstr>
      <vt:lpstr>PowerPoint Presentation</vt:lpstr>
      <vt:lpstr>Përgjegjësitë për shëndetin e kafshëve (operatorët, veterinerët)</vt:lpstr>
      <vt:lpstr>Njoftimi dhe raportimi i sëmundjeve, mbikëqyrja, programet e çrrënjosjes dhe statusi i lirë nga sëmundjet</vt:lpstr>
      <vt:lpstr>Njoftimi dhe raportimi i sëmundjeve</vt:lpstr>
      <vt:lpstr>Mbikëqyrja</vt:lpstr>
      <vt:lpstr>Programet e ç’rrënjosjes dhe statusi i vendeve/zonave të lira nga sëmundjet</vt:lpstr>
      <vt:lpstr>Ndërgjegjësimi për sëmundjet, gatishmëria dhe kontrolli</vt:lpstr>
      <vt:lpstr>Aktet nënligjore të Ligjit të Shëndetit të Kafshëve</vt:lpstr>
    </vt:vector>
  </TitlesOfParts>
  <Company>AKSHI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username</dc:creator>
  <cp:lastModifiedBy>praktikaema@gmail.com</cp:lastModifiedBy>
  <cp:revision>24</cp:revision>
  <dcterms:created xsi:type="dcterms:W3CDTF">2026-04-24T09:50:29Z</dcterms:created>
  <dcterms:modified xsi:type="dcterms:W3CDTF">2026-05-11T11:47:52Z</dcterms:modified>
</cp:coreProperties>
</file>