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1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presProps.xml" ContentType="application/vnd.openxmlformats-officedocument.presentationml.presProps+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5"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7772400" cy="100584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7.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chemeClr val="accent2"/>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102320" y="2386800"/>
            <a:ext cx="6939000" cy="1645560"/>
          </a:xfrm>
          <a:prstGeom prst="rect">
            <a:avLst/>
          </a:prstGeom>
          <a:solidFill>
            <a:srgbClr val="ffffff"/>
          </a:solidFill>
          <a:ln cap="sq" w="38160">
            <a:solidFill>
              <a:srgbClr val="404040"/>
            </a:solidFill>
            <a:miter/>
          </a:ln>
        </p:spPr>
        <p:txBody>
          <a:bodyPr lIns="274320" rIns="274320" tIns="182880" bIns="182880" anchor="ctr" anchorCtr="1">
            <a:normAutofit/>
          </a:bodyPr>
          <a:p>
            <a:pPr indent="0" algn="ctr" defTabSz="914400">
              <a:lnSpc>
                <a:spcPct val="90000"/>
              </a:lnSpc>
              <a:buNone/>
            </a:pPr>
            <a:r>
              <a:rPr lang="en-US" sz="3500" b="0" u="none" spc="201" strike="noStrike" cap="all">
                <a:solidFill>
                  <a:srgbClr val="262626"/>
                </a:solidFill>
                <a:effectLst/>
                <a:uFillTx/>
                <a:latin typeface="Gill Sans MT"/>
              </a:rPr>
              <a:t>Click to edit Master title style</a:t>
            </a:r>
            <a:endParaRPr lang="en-US" sz="3500" b="0" u="none" strike="noStrike">
              <a:solidFill>
                <a:schemeClr val="lt1"/>
              </a:solidFill>
              <a:effectLst/>
              <a:uFillTx/>
              <a:latin typeface="Gill Sans MT"/>
            </a:endParaRPr>
          </a:p>
        </p:txBody>
      </p:sp>
      <p:sp>
        <p:nvSpPr>
          <p:cNvPr id="3" name="PlaceHolder 2"/>
          <p:cNvSpPr>
            <a:spLocks noGrp="1"/>
          </p:cNvSpPr>
          <p:nvPr>
            <p:ph type="dt" idx="1"/>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lt1">
                    <a:alpha val="70000"/>
                  </a:schemeClr>
                </a:solidFill>
                <a:effectLst/>
                <a:uFillTx/>
                <a:latin typeface="Gill Sans MT"/>
              </a:defRPr>
            </a:lvl1pPr>
          </a:lstStyle>
          <a:p>
            <a:pPr indent="0" algn="r" defTabSz="457200">
              <a:lnSpc>
                <a:spcPct val="100000"/>
              </a:lnSpc>
              <a:buNone/>
            </a:pPr>
            <a:r>
              <a:rPr lang="sq-AL" sz="1000" b="0" u="none" strike="noStrike">
                <a:solidFill>
                  <a:schemeClr val="lt1">
                    <a:alpha val="70000"/>
                  </a:schemeClr>
                </a:solidFill>
                <a:effectLst/>
                <a:uFillTx/>
                <a:latin typeface="Gill Sans MT"/>
              </a:rPr>
              <a:t>&lt;date/time&gt;</a:t>
            </a:r>
            <a:endParaRPr lang="en-US" sz="1000" b="0" u="none" strike="noStrike">
              <a:solidFill>
                <a:srgbClr val="ffffff"/>
              </a:solidFill>
              <a:effectLst/>
              <a:uFillTx/>
              <a:latin typeface="Times New Roman"/>
            </a:endParaRPr>
          </a:p>
        </p:txBody>
      </p:sp>
      <p:sp>
        <p:nvSpPr>
          <p:cNvPr id="4" name="PlaceHolder 3"/>
          <p:cNvSpPr>
            <a:spLocks noGrp="1"/>
          </p:cNvSpPr>
          <p:nvPr>
            <p:ph type="ftr" idx="2"/>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lt1">
                    <a:alpha val="70000"/>
                  </a:schemeClr>
                </a:solidFill>
                <a:effectLst/>
                <a:uFillTx/>
                <a:latin typeface="Gill Sans MT"/>
              </a:defRPr>
            </a:lvl1pPr>
          </a:lstStyle>
          <a:p>
            <a:pPr indent="0" defTabSz="457200">
              <a:lnSpc>
                <a:spcPct val="100000"/>
              </a:lnSpc>
              <a:buNone/>
            </a:pPr>
            <a:r>
              <a:rPr lang="en-GB" sz="1000" b="0" u="none" strike="noStrike">
                <a:solidFill>
                  <a:schemeClr val="lt1">
                    <a:alpha val="70000"/>
                  </a:schemeClr>
                </a:solidFill>
                <a:effectLst/>
                <a:uFillTx/>
                <a:latin typeface="Gill Sans MT"/>
              </a:rPr>
              <a:t>&lt;footer&gt;</a:t>
            </a:r>
            <a:endParaRPr lang="en-US" sz="1000" b="0" u="none" strike="noStrike">
              <a:solidFill>
                <a:srgbClr val="ffffff"/>
              </a:solidFill>
              <a:effectLst/>
              <a:uFillTx/>
              <a:latin typeface="Times New Roman"/>
            </a:endParaRPr>
          </a:p>
        </p:txBody>
      </p:sp>
      <p:sp>
        <p:nvSpPr>
          <p:cNvPr id="5" name="PlaceHolder 4"/>
          <p:cNvSpPr>
            <a:spLocks noGrp="1"/>
          </p:cNvSpPr>
          <p:nvPr>
            <p:ph type="sldNum" idx="3"/>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35FB3C6E-CC9A-4780-B85B-55C3739F2CD5}"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lang="en-US" sz="1800" b="0" u="none" strike="noStrike">
                <a:solidFill>
                  <a:schemeClr val="lt1">
                    <a:lumMod val="85000"/>
                    <a:lumOff val="15000"/>
                  </a:schemeClr>
                </a:solidFill>
                <a:effectLst/>
                <a:uFillTx/>
                <a:latin typeface="Gill Sans MT"/>
              </a:rPr>
              <a:t>Click to edit the outline text format</a:t>
            </a:r>
            <a:endParaRPr lang="en-US" sz="1800" b="0" u="none" strike="noStrike">
              <a:solidFill>
                <a:schemeClr val="lt1">
                  <a:lumMod val="85000"/>
                  <a:lumOff val="15000"/>
                </a:schemeClr>
              </a:solidFill>
              <a:effectLst/>
              <a:uFillTx/>
              <a:latin typeface="Gill Sans MT"/>
            </a:endParaRPr>
          </a:p>
          <a:p>
            <a:pPr marL="864000" lvl="1" indent="-324000">
              <a:spcBef>
                <a:spcPts val="1134"/>
              </a:spcBef>
              <a:buClr>
                <a:srgbClr val="ffffff"/>
              </a:buClr>
              <a:buSzPct val="75000"/>
              <a:buFont typeface="Symbol" charset="2"/>
              <a:buChar char=""/>
            </a:pPr>
            <a:r>
              <a:rPr lang="en-US" sz="1600" b="0" u="none" strike="noStrike">
                <a:solidFill>
                  <a:schemeClr val="lt1">
                    <a:lumMod val="85000"/>
                    <a:lumOff val="15000"/>
                  </a:schemeClr>
                </a:solidFill>
                <a:effectLst/>
                <a:uFillTx/>
                <a:latin typeface="Gill Sans MT"/>
              </a:rPr>
              <a:t>Second Outline Level</a:t>
            </a:r>
            <a:endParaRPr lang="en-US" sz="1600" b="0" u="none" strike="noStrike">
              <a:solidFill>
                <a:schemeClr val="lt1">
                  <a:lumMod val="85000"/>
                  <a:lumOff val="15000"/>
                </a:schemeClr>
              </a:solidFill>
              <a:effectLst/>
              <a:uFillTx/>
              <a:latin typeface="Gill Sans MT"/>
            </a:endParaRPr>
          </a:p>
          <a:p>
            <a:pPr marL="1296000" lvl="2" indent="-288000">
              <a:spcBef>
                <a:spcPts val="850"/>
              </a:spcBef>
              <a:buClr>
                <a:srgbClr val="ffffff"/>
              </a:buClr>
              <a:buSzPct val="45000"/>
              <a:buFont typeface="Wingdings" charset="2"/>
              <a:buChar char=""/>
            </a:pPr>
            <a:r>
              <a:rPr lang="en-US" sz="1600" b="0" u="none" strike="noStrike">
                <a:solidFill>
                  <a:schemeClr val="lt1">
                    <a:lumMod val="85000"/>
                    <a:lumOff val="15000"/>
                  </a:schemeClr>
                </a:solidFill>
                <a:effectLst/>
                <a:uFillTx/>
                <a:latin typeface="Gill Sans MT"/>
              </a:rPr>
              <a:t>Third Outline Level</a:t>
            </a:r>
            <a:endParaRPr lang="en-US" sz="1600" b="0" u="none" strike="noStrike">
              <a:solidFill>
                <a:schemeClr val="lt1">
                  <a:lumMod val="85000"/>
                  <a:lumOff val="15000"/>
                </a:schemeClr>
              </a:solidFill>
              <a:effectLst/>
              <a:uFillTx/>
              <a:latin typeface="Gill Sans MT"/>
            </a:endParaRPr>
          </a:p>
          <a:p>
            <a:pPr marL="1728000" lvl="3" indent="-216000">
              <a:spcBef>
                <a:spcPts val="567"/>
              </a:spcBef>
              <a:buClr>
                <a:srgbClr val="ffffff"/>
              </a:buClr>
              <a:buSzPct val="75000"/>
              <a:buFont typeface="Symbol" charset="2"/>
              <a:buChar char=""/>
            </a:pPr>
            <a:r>
              <a:rPr lang="en-US" sz="1600" b="0" u="none" strike="noStrike">
                <a:solidFill>
                  <a:schemeClr val="lt1">
                    <a:lumMod val="85000"/>
                    <a:lumOff val="15000"/>
                  </a:schemeClr>
                </a:solidFill>
                <a:effectLst/>
                <a:uFillTx/>
                <a:latin typeface="Gill Sans MT"/>
              </a:rPr>
              <a:t>Fourth Outline Level</a:t>
            </a:r>
            <a:endParaRPr lang="en-US" sz="1600" b="0" u="none" strike="noStrike">
              <a:solidFill>
                <a:schemeClr val="lt1">
                  <a:lumMod val="85000"/>
                  <a:lumOff val="15000"/>
                </a:schemeClr>
              </a:solidFill>
              <a:effectLst/>
              <a:uFillTx/>
              <a:latin typeface="Gill Sans MT"/>
            </a:endParaRPr>
          </a:p>
          <a:p>
            <a:pPr marL="2160000" lvl="4" indent="-216000">
              <a:spcBef>
                <a:spcPts val="283"/>
              </a:spcBef>
              <a:buClr>
                <a:srgbClr val="ffffff"/>
              </a:buClr>
              <a:buSzPct val="45000"/>
              <a:buFont typeface="Wingdings" charset="2"/>
              <a:buChar char=""/>
            </a:pPr>
            <a:r>
              <a:rPr lang="en-US" sz="2000" b="0" u="none" strike="noStrike">
                <a:solidFill>
                  <a:schemeClr val="lt1">
                    <a:lumMod val="85000"/>
                    <a:lumOff val="15000"/>
                  </a:schemeClr>
                </a:solidFill>
                <a:effectLst/>
                <a:uFillTx/>
                <a:latin typeface="Gill Sans MT"/>
              </a:rPr>
              <a:t>Fifth Outline Level</a:t>
            </a:r>
            <a:endParaRPr lang="en-US" sz="2000" b="0" u="none" strike="noStrike">
              <a:solidFill>
                <a:schemeClr val="lt1">
                  <a:lumMod val="85000"/>
                  <a:lumOff val="15000"/>
                </a:schemeClr>
              </a:solidFill>
              <a:effectLst/>
              <a:uFillTx/>
              <a:latin typeface="Gill Sans MT"/>
            </a:endParaRPr>
          </a:p>
          <a:p>
            <a:pPr marL="2592000" lvl="5" indent="-216000">
              <a:spcBef>
                <a:spcPts val="283"/>
              </a:spcBef>
              <a:buClr>
                <a:srgbClr val="ffffff"/>
              </a:buClr>
              <a:buSzPct val="45000"/>
              <a:buFont typeface="Wingdings" charset="2"/>
              <a:buChar char=""/>
            </a:pPr>
            <a:r>
              <a:rPr lang="en-US" sz="2000" b="0" u="none" strike="noStrike">
                <a:solidFill>
                  <a:schemeClr val="lt1">
                    <a:lumMod val="85000"/>
                    <a:lumOff val="15000"/>
                  </a:schemeClr>
                </a:solidFill>
                <a:effectLst/>
                <a:uFillTx/>
                <a:latin typeface="Gill Sans MT"/>
              </a:rPr>
              <a:t>Sixth Outline Level</a:t>
            </a:r>
            <a:endParaRPr lang="en-US" sz="2000" b="0" u="none" strike="noStrike">
              <a:solidFill>
                <a:schemeClr val="lt1">
                  <a:lumMod val="85000"/>
                  <a:lumOff val="15000"/>
                </a:schemeClr>
              </a:solidFill>
              <a:effectLst/>
              <a:uFillTx/>
              <a:latin typeface="Gill Sans MT"/>
            </a:endParaRPr>
          </a:p>
          <a:p>
            <a:pPr marL="3024000" lvl="6" indent="-216000">
              <a:spcBef>
                <a:spcPts val="283"/>
              </a:spcBef>
              <a:buClr>
                <a:srgbClr val="ffffff"/>
              </a:buClr>
              <a:buSzPct val="45000"/>
              <a:buFont typeface="Wingdings" charset="2"/>
              <a:buChar char=""/>
            </a:pPr>
            <a:r>
              <a:rPr lang="en-US" sz="2000" b="0" u="none" strike="noStrike">
                <a:solidFill>
                  <a:schemeClr val="lt1">
                    <a:lumMod val="85000"/>
                    <a:lumOff val="15000"/>
                  </a:schemeClr>
                </a:solidFill>
                <a:effectLst/>
                <a:uFillTx/>
                <a:latin typeface="Gill Sans MT"/>
              </a:rPr>
              <a:t>Seventh Outline Level</a:t>
            </a:r>
            <a:endParaRPr lang="en-US" sz="2000" b="0" u="none" strike="noStrike">
              <a:solidFill>
                <a:schemeClr val="lt1">
                  <a:lumMod val="85000"/>
                  <a:lumOff val="15000"/>
                </a:schemeClr>
              </a:solidFill>
              <a:effectLst/>
              <a:uFillTx/>
              <a:latin typeface="Gill Sans MT"/>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chemeClr val="accent1"/>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1106280" y="2386800"/>
            <a:ext cx="6940080" cy="1645560"/>
          </a:xfrm>
          <a:prstGeom prst="rect">
            <a:avLst/>
          </a:prstGeom>
          <a:solidFill>
            <a:srgbClr val="ffffff"/>
          </a:solidFill>
          <a:ln cap="sq" w="38160">
            <a:solidFill>
              <a:srgbClr val="404040"/>
            </a:solidFill>
            <a:miter/>
          </a:ln>
        </p:spPr>
        <p:txBody>
          <a:bodyPr lIns="274320" rIns="274320" tIns="182880" bIns="182880" anchor="ctr" anchorCtr="1">
            <a:normAutofit/>
          </a:bodyPr>
          <a:p>
            <a:pPr indent="0" algn="ctr" defTabSz="914400">
              <a:lnSpc>
                <a:spcPct val="90000"/>
              </a:lnSpc>
              <a:buNone/>
            </a:pPr>
            <a:r>
              <a:rPr lang="en-US" sz="3500" b="0" u="none" spc="201" strike="noStrike" cap="all">
                <a:solidFill>
                  <a:srgbClr val="262626"/>
                </a:solidFill>
                <a:effectLst/>
                <a:uFillTx/>
                <a:latin typeface="Gill Sans MT"/>
              </a:rPr>
              <a:t>Click to edit Master title style</a:t>
            </a:r>
            <a:endParaRPr lang="en-US" sz="3500" b="0" u="none" strike="noStrike">
              <a:solidFill>
                <a:schemeClr val="lt1"/>
              </a:solidFill>
              <a:effectLst/>
              <a:uFillTx/>
              <a:latin typeface="Gill Sans MT"/>
            </a:endParaRPr>
          </a:p>
        </p:txBody>
      </p:sp>
      <p:sp>
        <p:nvSpPr>
          <p:cNvPr id="46" name="PlaceHolder 2"/>
          <p:cNvSpPr>
            <a:spLocks noGrp="1"/>
          </p:cNvSpPr>
          <p:nvPr>
            <p:ph type="body"/>
          </p:nvPr>
        </p:nvSpPr>
        <p:spPr>
          <a:xfrm>
            <a:off x="2021400" y="4352400"/>
            <a:ext cx="5100840" cy="1264680"/>
          </a:xfrm>
          <a:prstGeom prst="rect">
            <a:avLst/>
          </a:prstGeom>
          <a:noFill/>
          <a:ln w="0">
            <a:noFill/>
          </a:ln>
        </p:spPr>
        <p:txBody>
          <a:bodyPr lIns="91440" rIns="91440" tIns="45720" bIns="45720" anchor="t" anchorCtr="1">
            <a:normAutofit/>
          </a:bodyPr>
          <a:p>
            <a:pPr indent="0" defTabSz="914400">
              <a:lnSpc>
                <a:spcPct val="100000"/>
              </a:lnSpc>
              <a:spcBef>
                <a:spcPts val="1001"/>
              </a:spcBef>
              <a:buNone/>
              <a:tabLst>
                <a:tab algn="l" pos="0"/>
              </a:tabLst>
            </a:pPr>
            <a:r>
              <a:rPr lang="en-US" sz="1900" b="0" u="none" strike="noStrike">
                <a:solidFill>
                  <a:schemeClr val="lt1"/>
                </a:solidFill>
                <a:effectLst/>
                <a:uFillTx/>
                <a:latin typeface="Gill Sans MT"/>
              </a:rPr>
              <a:t>Click to edit Master text styles</a:t>
            </a:r>
            <a:endParaRPr lang="en-US" sz="1900" b="0" u="none" strike="noStrike">
              <a:solidFill>
                <a:schemeClr val="lt1">
                  <a:lumMod val="85000"/>
                  <a:lumOff val="15000"/>
                </a:schemeClr>
              </a:solidFill>
              <a:effectLst/>
              <a:uFillTx/>
              <a:latin typeface="Gill Sans MT"/>
            </a:endParaRPr>
          </a:p>
        </p:txBody>
      </p:sp>
      <p:sp>
        <p:nvSpPr>
          <p:cNvPr id="47" name="PlaceHolder 3"/>
          <p:cNvSpPr>
            <a:spLocks noGrp="1"/>
          </p:cNvSpPr>
          <p:nvPr>
            <p:ph type="dt" idx="25"/>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lt1">
                    <a:alpha val="70000"/>
                  </a:schemeClr>
                </a:solidFill>
                <a:effectLst/>
                <a:uFillTx/>
                <a:latin typeface="Gill Sans MT"/>
              </a:defRPr>
            </a:lvl1pPr>
          </a:lstStyle>
          <a:p>
            <a:pPr indent="0" algn="r" defTabSz="457200">
              <a:lnSpc>
                <a:spcPct val="100000"/>
              </a:lnSpc>
              <a:buNone/>
            </a:pPr>
            <a:r>
              <a:rPr lang="sq-AL" sz="1000" b="0" u="none" strike="noStrike">
                <a:solidFill>
                  <a:schemeClr val="lt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48" name="PlaceHolder 4"/>
          <p:cNvSpPr>
            <a:spLocks noGrp="1"/>
          </p:cNvSpPr>
          <p:nvPr>
            <p:ph type="ftr" idx="26"/>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lt1">
                    <a:alpha val="70000"/>
                  </a:schemeClr>
                </a:solidFill>
                <a:effectLst/>
                <a:uFillTx/>
                <a:latin typeface="Gill Sans MT"/>
              </a:defRPr>
            </a:lvl1pPr>
          </a:lstStyle>
          <a:p>
            <a:pPr indent="0" defTabSz="457200">
              <a:lnSpc>
                <a:spcPct val="100000"/>
              </a:lnSpc>
              <a:buNone/>
            </a:pPr>
            <a:r>
              <a:rPr lang="en-GB" sz="1000" b="0" u="none" strike="noStrike">
                <a:solidFill>
                  <a:schemeClr val="lt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49" name="PlaceHolder 5"/>
          <p:cNvSpPr>
            <a:spLocks noGrp="1"/>
          </p:cNvSpPr>
          <p:nvPr>
            <p:ph type="sldNum" idx="27"/>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77B9E9F1-ECFF-4158-A7E0-777A2BA9EC75}"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chemeClr val="lt1">
            <a:lumMod val="95000"/>
          </a:schemeClr>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51" name="PlaceHolder 2"/>
          <p:cNvSpPr>
            <a:spLocks noGrp="1"/>
          </p:cNvSpPr>
          <p:nvPr>
            <p:ph type="body"/>
          </p:nvPr>
        </p:nvSpPr>
        <p:spPr>
          <a:xfrm>
            <a:off x="1102320" y="2638080"/>
            <a:ext cx="3287520" cy="310176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52" name="PlaceHolder 3"/>
          <p:cNvSpPr>
            <a:spLocks noGrp="1"/>
          </p:cNvSpPr>
          <p:nvPr>
            <p:ph type="body"/>
          </p:nvPr>
        </p:nvSpPr>
        <p:spPr>
          <a:xfrm>
            <a:off x="4753800" y="2638080"/>
            <a:ext cx="3290040" cy="310176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53" name="PlaceHolder 4"/>
          <p:cNvSpPr>
            <a:spLocks noGrp="1"/>
          </p:cNvSpPr>
          <p:nvPr>
            <p:ph type="dt" idx="28"/>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54" name="PlaceHolder 5"/>
          <p:cNvSpPr>
            <a:spLocks noGrp="1"/>
          </p:cNvSpPr>
          <p:nvPr>
            <p:ph type="ftr" idx="29"/>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55" name="PlaceHolder 6"/>
          <p:cNvSpPr>
            <a:spLocks noGrp="1"/>
          </p:cNvSpPr>
          <p:nvPr>
            <p:ph type="sldNum" idx="30"/>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C8E990FE-5284-47D1-9ACA-CBC71D92D9D7}"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chemeClr val="lt1">
            <a:lumMod val="95000"/>
          </a:schemeClr>
        </a:solidFill>
      </p:bgPr>
    </p:bg>
    <p:spTree>
      <p:nvGrpSpPr>
        <p:cNvPr id="1" name=""/>
        <p:cNvGrpSpPr/>
        <p:nvPr/>
      </p:nvGrpSpPr>
      <p:grpSpPr>
        <a:xfrm>
          <a:off x="0" y="0"/>
          <a:ext cx="0" cy="0"/>
          <a:chOff x="0" y="0"/>
          <a:chExt cx="0" cy="0"/>
        </a:xfrm>
      </p:grpSpPr>
      <p:sp>
        <p:nvSpPr>
          <p:cNvPr id="56" name="PlaceHolder 1"/>
          <p:cNvSpPr>
            <a:spLocks noGrp="1"/>
          </p:cNvSpPr>
          <p:nvPr>
            <p:ph type="body"/>
          </p:nvPr>
        </p:nvSpPr>
        <p:spPr>
          <a:xfrm>
            <a:off x="1102320" y="2313360"/>
            <a:ext cx="3287520" cy="703800"/>
          </a:xfrm>
          <a:prstGeom prst="rect">
            <a:avLst/>
          </a:prstGeom>
          <a:noFill/>
          <a:ln w="0">
            <a:noFill/>
          </a:ln>
        </p:spPr>
        <p:txBody>
          <a:bodyPr lIns="91440" rIns="91440" tIns="45720" bIns="45720" anchor="b" anchorCtr="1">
            <a:normAutofit/>
          </a:bodyPr>
          <a:p>
            <a:pPr indent="0" algn="ctr" defTabSz="914400">
              <a:lnSpc>
                <a:spcPct val="100000"/>
              </a:lnSpc>
              <a:spcBef>
                <a:spcPts val="1001"/>
              </a:spcBef>
              <a:buNone/>
              <a:tabLst>
                <a:tab algn="l" pos="0"/>
              </a:tabLst>
            </a:pPr>
            <a:r>
              <a:rPr lang="en-US" sz="1900" b="0" u="none" spc="99" strike="noStrike" cap="all">
                <a:solidFill>
                  <a:schemeClr val="accent2">
                    <a:lumMod val="75000"/>
                  </a:schemeClr>
                </a:solidFill>
                <a:effectLst/>
                <a:uFillTx/>
                <a:latin typeface="Gill Sans MT"/>
              </a:rPr>
              <a:t>Click to edit Master text styles</a:t>
            </a:r>
            <a:endParaRPr lang="en-US" sz="1900" b="0" u="none" strike="noStrike">
              <a:solidFill>
                <a:schemeClr val="dk1">
                  <a:lumMod val="85000"/>
                  <a:lumOff val="15000"/>
                </a:schemeClr>
              </a:solidFill>
              <a:effectLst/>
              <a:uFillTx/>
              <a:latin typeface="Gill Sans MT"/>
            </a:endParaRPr>
          </a:p>
        </p:txBody>
      </p:sp>
      <p:sp>
        <p:nvSpPr>
          <p:cNvPr id="57" name="PlaceHolder 2"/>
          <p:cNvSpPr>
            <a:spLocks noGrp="1"/>
          </p:cNvSpPr>
          <p:nvPr>
            <p:ph type="body"/>
          </p:nvPr>
        </p:nvSpPr>
        <p:spPr>
          <a:xfrm>
            <a:off x="1102320" y="3143160"/>
            <a:ext cx="3287520" cy="259632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58" name="PlaceHolder 3"/>
          <p:cNvSpPr>
            <a:spLocks noGrp="1"/>
          </p:cNvSpPr>
          <p:nvPr>
            <p:ph type="body"/>
          </p:nvPr>
        </p:nvSpPr>
        <p:spPr>
          <a:xfrm>
            <a:off x="4753800" y="3143160"/>
            <a:ext cx="3290040" cy="259632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59" name="PlaceHolder 4"/>
          <p:cNvSpPr>
            <a:spLocks noGrp="1"/>
          </p:cNvSpPr>
          <p:nvPr>
            <p:ph type="body"/>
          </p:nvPr>
        </p:nvSpPr>
        <p:spPr>
          <a:xfrm>
            <a:off x="4753800" y="2313360"/>
            <a:ext cx="3290040" cy="703800"/>
          </a:xfrm>
          <a:prstGeom prst="rect">
            <a:avLst/>
          </a:prstGeom>
          <a:noFill/>
          <a:ln w="0">
            <a:noFill/>
          </a:ln>
        </p:spPr>
        <p:txBody>
          <a:bodyPr lIns="91440" rIns="91440" tIns="45720" bIns="45720" anchor="b" anchorCtr="1">
            <a:normAutofit/>
          </a:bodyPr>
          <a:p>
            <a:pPr indent="0" algn="ctr" defTabSz="914400">
              <a:lnSpc>
                <a:spcPct val="100000"/>
              </a:lnSpc>
              <a:spcBef>
                <a:spcPts val="1001"/>
              </a:spcBef>
              <a:buNone/>
              <a:tabLst>
                <a:tab algn="l" pos="0"/>
              </a:tabLst>
            </a:pPr>
            <a:r>
              <a:rPr lang="en-US" sz="1900" b="0" u="none" spc="99" strike="noStrike" cap="all">
                <a:solidFill>
                  <a:schemeClr val="accent2">
                    <a:lumMod val="75000"/>
                  </a:schemeClr>
                </a:solidFill>
                <a:effectLst/>
                <a:uFillTx/>
                <a:latin typeface="Gill Sans MT"/>
              </a:rPr>
              <a:t>Click to edit Master text styles</a:t>
            </a:r>
            <a:endParaRPr lang="en-US" sz="1900" b="0" u="none" strike="noStrike">
              <a:solidFill>
                <a:schemeClr val="dk1">
                  <a:lumMod val="85000"/>
                  <a:lumOff val="15000"/>
                </a:schemeClr>
              </a:solidFill>
              <a:effectLst/>
              <a:uFillTx/>
              <a:latin typeface="Gill Sans MT"/>
            </a:endParaRPr>
          </a:p>
        </p:txBody>
      </p:sp>
      <p:sp>
        <p:nvSpPr>
          <p:cNvPr id="60" name="PlaceHolder 5"/>
          <p:cNvSpPr>
            <a:spLocks noGrp="1"/>
          </p:cNvSpPr>
          <p:nvPr>
            <p:ph type="dt" idx="31"/>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61" name="PlaceHolder 6"/>
          <p:cNvSpPr>
            <a:spLocks noGrp="1"/>
          </p:cNvSpPr>
          <p:nvPr>
            <p:ph type="ftr" idx="32"/>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62" name="PlaceHolder 7"/>
          <p:cNvSpPr>
            <a:spLocks noGrp="1"/>
          </p:cNvSpPr>
          <p:nvPr>
            <p:ph type="sldNum" idx="33"/>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7A4549B0-3677-4905-9527-7C332C015EDC}"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
        <p:nvSpPr>
          <p:cNvPr id="63" name="PlaceHolder 8"/>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chemeClr val="lt1">
            <a:lumMod val="95000"/>
          </a:schemeClr>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65" name="PlaceHolder 2"/>
          <p:cNvSpPr>
            <a:spLocks noGrp="1"/>
          </p:cNvSpPr>
          <p:nvPr>
            <p:ph type="dt" idx="34"/>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66" name="PlaceHolder 3"/>
          <p:cNvSpPr>
            <a:spLocks noGrp="1"/>
          </p:cNvSpPr>
          <p:nvPr>
            <p:ph type="ftr" idx="35"/>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67" name="PlaceHolder 4"/>
          <p:cNvSpPr>
            <a:spLocks noGrp="1"/>
          </p:cNvSpPr>
          <p:nvPr>
            <p:ph type="sldNum" idx="36"/>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F76D82B7-0FA7-4E26-A464-003AC46A86B5}"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
        <p:nvSpPr>
          <p:cNvPr id="68"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lang="en-US" sz="1800" b="0" u="none" strike="noStrike">
                <a:solidFill>
                  <a:schemeClr val="dk1">
                    <a:lumMod val="85000"/>
                    <a:lumOff val="15000"/>
                  </a:schemeClr>
                </a:solidFill>
                <a:effectLst/>
                <a:uFillTx/>
                <a:latin typeface="Gill Sans MT"/>
              </a:rPr>
              <a:t>Click to edit the outline text format</a:t>
            </a:r>
            <a:endParaRPr lang="en-US" sz="1800" b="0" u="none" strike="noStrike">
              <a:solidFill>
                <a:schemeClr val="dk1">
                  <a:lumMod val="85000"/>
                  <a:lumOff val="15000"/>
                </a:schemeClr>
              </a:solidFill>
              <a:effectLst/>
              <a:uFillTx/>
              <a:latin typeface="Gill Sans MT"/>
            </a:endParaRPr>
          </a:p>
          <a:p>
            <a:pPr marL="864000" lvl="1" indent="-324000">
              <a:spcBef>
                <a:spcPts val="1134"/>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Second Outline Level</a:t>
            </a:r>
            <a:endParaRPr lang="en-US" sz="1600" b="0" u="none" strike="noStrike">
              <a:solidFill>
                <a:schemeClr val="dk1">
                  <a:lumMod val="85000"/>
                  <a:lumOff val="15000"/>
                </a:schemeClr>
              </a:solidFill>
              <a:effectLst/>
              <a:uFillTx/>
              <a:latin typeface="Gill Sans MT"/>
            </a:endParaRPr>
          </a:p>
          <a:p>
            <a:pPr marL="1296000" lvl="2" indent="-288000">
              <a:spcBef>
                <a:spcPts val="850"/>
              </a:spcBef>
              <a:buClr>
                <a:srgbClr val="000000"/>
              </a:buClr>
              <a:buSzPct val="45000"/>
              <a:buFont typeface="Wingdings" charset="2"/>
              <a:buChar char=""/>
            </a:pPr>
            <a:r>
              <a:rPr lang="en-US" sz="1600" b="0" u="none" strike="noStrike">
                <a:solidFill>
                  <a:schemeClr val="dk1">
                    <a:lumMod val="85000"/>
                    <a:lumOff val="15000"/>
                  </a:schemeClr>
                </a:solidFill>
                <a:effectLst/>
                <a:uFillTx/>
                <a:latin typeface="Gill Sans MT"/>
              </a:rPr>
              <a:t>Third Outline Level</a:t>
            </a:r>
            <a:endParaRPr lang="en-US" sz="1600" b="0" u="none" strike="noStrike">
              <a:solidFill>
                <a:schemeClr val="dk1">
                  <a:lumMod val="85000"/>
                  <a:lumOff val="15000"/>
                </a:schemeClr>
              </a:solidFill>
              <a:effectLst/>
              <a:uFillTx/>
              <a:latin typeface="Gill Sans MT"/>
            </a:endParaRPr>
          </a:p>
          <a:p>
            <a:pPr marL="1728000" lvl="3" indent="-216000">
              <a:spcBef>
                <a:spcPts val="567"/>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Fourth Outline Level</a:t>
            </a:r>
            <a:endParaRPr lang="en-US" sz="1600" b="0" u="none" strike="noStrike">
              <a:solidFill>
                <a:schemeClr val="dk1">
                  <a:lumMod val="85000"/>
                  <a:lumOff val="15000"/>
                </a:schemeClr>
              </a:solidFill>
              <a:effectLst/>
              <a:uFillTx/>
              <a:latin typeface="Gill Sans MT"/>
            </a:endParaRPr>
          </a:p>
          <a:p>
            <a:pPr marL="2160000" lvl="4"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Fifth Outline Level</a:t>
            </a:r>
            <a:endParaRPr lang="en-US" sz="2000" b="0" u="none" strike="noStrike">
              <a:solidFill>
                <a:schemeClr val="dk1">
                  <a:lumMod val="85000"/>
                  <a:lumOff val="15000"/>
                </a:schemeClr>
              </a:solidFill>
              <a:effectLst/>
              <a:uFillTx/>
              <a:latin typeface="Gill Sans MT"/>
            </a:endParaRPr>
          </a:p>
          <a:p>
            <a:pPr marL="2592000" lvl="5"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Sixth Outline Level</a:t>
            </a:r>
            <a:endParaRPr lang="en-US" sz="2000" b="0" u="none" strike="noStrike">
              <a:solidFill>
                <a:schemeClr val="dk1">
                  <a:lumMod val="85000"/>
                  <a:lumOff val="15000"/>
                </a:schemeClr>
              </a:solidFill>
              <a:effectLst/>
              <a:uFillTx/>
              <a:latin typeface="Gill Sans MT"/>
            </a:endParaRPr>
          </a:p>
          <a:p>
            <a:pPr marL="3024000" lvl="6"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Seventh Outline Level</a:t>
            </a:r>
            <a:endParaRPr lang="en-US" sz="2000" b="0" u="none" strike="noStrike">
              <a:solidFill>
                <a:schemeClr val="dk1">
                  <a:lumMod val="85000"/>
                  <a:lumOff val="15000"/>
                </a:schemeClr>
              </a:solidFill>
              <a:effectLst/>
              <a:uFillTx/>
              <a:latin typeface="Gill Sans MT"/>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lumMod val="95000"/>
          </a:schemeClr>
        </a:solidFill>
      </p:bgPr>
    </p:bg>
    <p:spTree>
      <p:nvGrpSpPr>
        <p:cNvPr id="1" name=""/>
        <p:cNvGrpSpPr/>
        <p:nvPr/>
      </p:nvGrpSpPr>
      <p:grpSpPr>
        <a:xfrm>
          <a:off x="0" y="0"/>
          <a:ext cx="0" cy="0"/>
          <a:chOff x="0" y="0"/>
          <a:chExt cx="0" cy="0"/>
        </a:xfrm>
      </p:grpSpPr>
      <p:sp>
        <p:nvSpPr>
          <p:cNvPr id="69" name="PlaceHolder 1"/>
          <p:cNvSpPr>
            <a:spLocks noGrp="1"/>
          </p:cNvSpPr>
          <p:nvPr>
            <p:ph type="dt" idx="37"/>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70" name="PlaceHolder 2"/>
          <p:cNvSpPr>
            <a:spLocks noGrp="1"/>
          </p:cNvSpPr>
          <p:nvPr>
            <p:ph type="ftr" idx="38"/>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71" name="PlaceHolder 3"/>
          <p:cNvSpPr>
            <a:spLocks noGrp="1"/>
          </p:cNvSpPr>
          <p:nvPr>
            <p:ph type="sldNum" idx="39"/>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AA593F37-5090-492A-9737-D76F3BC71C80}"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
        <p:nvSpPr>
          <p:cNvPr id="72"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Gill Sans MT"/>
              </a:rPr>
              <a:t>Click to edit the title text format</a:t>
            </a:r>
            <a:endParaRPr lang="en-US" sz="1800" b="0" u="none" strike="noStrike">
              <a:solidFill>
                <a:schemeClr val="dk1"/>
              </a:solidFill>
              <a:effectLst/>
              <a:uFillTx/>
              <a:latin typeface="Gill Sans MT"/>
            </a:endParaRPr>
          </a:p>
        </p:txBody>
      </p:sp>
      <p:sp>
        <p:nvSpPr>
          <p:cNvPr id="73"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lang="en-US" sz="1800" b="0" u="none" strike="noStrike">
                <a:solidFill>
                  <a:schemeClr val="dk1">
                    <a:lumMod val="85000"/>
                    <a:lumOff val="15000"/>
                  </a:schemeClr>
                </a:solidFill>
                <a:effectLst/>
                <a:uFillTx/>
                <a:latin typeface="Gill Sans MT"/>
              </a:rPr>
              <a:t>Click to edit the outline text format</a:t>
            </a:r>
            <a:endParaRPr lang="en-US" sz="1800" b="0" u="none" strike="noStrike">
              <a:solidFill>
                <a:schemeClr val="dk1">
                  <a:lumMod val="85000"/>
                  <a:lumOff val="15000"/>
                </a:schemeClr>
              </a:solidFill>
              <a:effectLst/>
              <a:uFillTx/>
              <a:latin typeface="Gill Sans MT"/>
            </a:endParaRPr>
          </a:p>
          <a:p>
            <a:pPr marL="864000" lvl="1" indent="-324000">
              <a:spcBef>
                <a:spcPts val="1134"/>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Second Outline Level</a:t>
            </a:r>
            <a:endParaRPr lang="en-US" sz="1600" b="0" u="none" strike="noStrike">
              <a:solidFill>
                <a:schemeClr val="dk1">
                  <a:lumMod val="85000"/>
                  <a:lumOff val="15000"/>
                </a:schemeClr>
              </a:solidFill>
              <a:effectLst/>
              <a:uFillTx/>
              <a:latin typeface="Gill Sans MT"/>
            </a:endParaRPr>
          </a:p>
          <a:p>
            <a:pPr marL="1296000" lvl="2" indent="-288000">
              <a:spcBef>
                <a:spcPts val="850"/>
              </a:spcBef>
              <a:buClr>
                <a:srgbClr val="000000"/>
              </a:buClr>
              <a:buSzPct val="45000"/>
              <a:buFont typeface="Wingdings" charset="2"/>
              <a:buChar char=""/>
            </a:pPr>
            <a:r>
              <a:rPr lang="en-US" sz="1600" b="0" u="none" strike="noStrike">
                <a:solidFill>
                  <a:schemeClr val="dk1">
                    <a:lumMod val="85000"/>
                    <a:lumOff val="15000"/>
                  </a:schemeClr>
                </a:solidFill>
                <a:effectLst/>
                <a:uFillTx/>
                <a:latin typeface="Gill Sans MT"/>
              </a:rPr>
              <a:t>Third Outline Level</a:t>
            </a:r>
            <a:endParaRPr lang="en-US" sz="1600" b="0" u="none" strike="noStrike">
              <a:solidFill>
                <a:schemeClr val="dk1">
                  <a:lumMod val="85000"/>
                  <a:lumOff val="15000"/>
                </a:schemeClr>
              </a:solidFill>
              <a:effectLst/>
              <a:uFillTx/>
              <a:latin typeface="Gill Sans MT"/>
            </a:endParaRPr>
          </a:p>
          <a:p>
            <a:pPr marL="1728000" lvl="3" indent="-216000">
              <a:spcBef>
                <a:spcPts val="567"/>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Fourth Outline Level</a:t>
            </a:r>
            <a:endParaRPr lang="en-US" sz="1600" b="0" u="none" strike="noStrike">
              <a:solidFill>
                <a:schemeClr val="dk1">
                  <a:lumMod val="85000"/>
                  <a:lumOff val="15000"/>
                </a:schemeClr>
              </a:solidFill>
              <a:effectLst/>
              <a:uFillTx/>
              <a:latin typeface="Gill Sans MT"/>
            </a:endParaRPr>
          </a:p>
          <a:p>
            <a:pPr marL="2160000" lvl="4"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Fifth Outline Level</a:t>
            </a:r>
            <a:endParaRPr lang="en-US" sz="2000" b="0" u="none" strike="noStrike">
              <a:solidFill>
                <a:schemeClr val="dk1">
                  <a:lumMod val="85000"/>
                  <a:lumOff val="15000"/>
                </a:schemeClr>
              </a:solidFill>
              <a:effectLst/>
              <a:uFillTx/>
              <a:latin typeface="Gill Sans MT"/>
            </a:endParaRPr>
          </a:p>
          <a:p>
            <a:pPr marL="2592000" lvl="5"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Sixth Outline Level</a:t>
            </a:r>
            <a:endParaRPr lang="en-US" sz="2000" b="0" u="none" strike="noStrike">
              <a:solidFill>
                <a:schemeClr val="dk1">
                  <a:lumMod val="85000"/>
                  <a:lumOff val="15000"/>
                </a:schemeClr>
              </a:solidFill>
              <a:effectLst/>
              <a:uFillTx/>
              <a:latin typeface="Gill Sans MT"/>
            </a:endParaRPr>
          </a:p>
          <a:p>
            <a:pPr marL="3024000" lvl="6"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Seventh Outline Level</a:t>
            </a:r>
            <a:endParaRPr lang="en-US" sz="2000" b="0" u="none" strike="noStrike">
              <a:solidFill>
                <a:schemeClr val="dk1">
                  <a:lumMod val="85000"/>
                  <a:lumOff val="15000"/>
                </a:schemeClr>
              </a:solidFill>
              <a:effectLst/>
              <a:uFillTx/>
              <a:latin typeface="Gill Sans M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chemeClr val="lt1">
            <a:lumMod val="95000"/>
          </a:schemeClr>
        </a:solidFill>
      </p:bgPr>
    </p:bg>
    <p:spTree>
      <p:nvGrpSpPr>
        <p:cNvPr id="1" name=""/>
        <p:cNvGrpSpPr/>
        <p:nvPr/>
      </p:nvGrpSpPr>
      <p:grpSpPr>
        <a:xfrm>
          <a:off x="0" y="0"/>
          <a:ext cx="0" cy="0"/>
          <a:chOff x="0" y="0"/>
          <a:chExt cx="0" cy="0"/>
        </a:xfrm>
      </p:grpSpPr>
      <p:sp>
        <p:nvSpPr>
          <p:cNvPr id="74" name="Rectangle 25"/>
          <p:cNvSpPr/>
          <p:nvPr/>
        </p:nvSpPr>
        <p:spPr>
          <a:xfrm>
            <a:off x="0" y="0"/>
            <a:ext cx="457164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lang="en-US" sz="1800" b="0" u="none" strike="noStrike">
              <a:solidFill>
                <a:srgbClr val="ffffff"/>
              </a:solidFill>
              <a:effectLst/>
              <a:uFillTx/>
              <a:latin typeface="Arial"/>
            </a:endParaRPr>
          </a:p>
        </p:txBody>
      </p:sp>
      <p:sp>
        <p:nvSpPr>
          <p:cNvPr id="75" name="PlaceHolder 1"/>
          <p:cNvSpPr>
            <a:spLocks noGrp="1"/>
          </p:cNvSpPr>
          <p:nvPr>
            <p:ph type="title"/>
          </p:nvPr>
        </p:nvSpPr>
        <p:spPr>
          <a:xfrm>
            <a:off x="640800" y="2243880"/>
            <a:ext cx="3290400" cy="1141200"/>
          </a:xfrm>
          <a:prstGeom prst="rect">
            <a:avLst/>
          </a:prstGeom>
          <a:solidFill>
            <a:srgbClr val="ffffff"/>
          </a:solidFill>
          <a:ln cap="sq" w="31680">
            <a:solidFill>
              <a:srgbClr val="404040"/>
            </a:solidFill>
            <a:miter/>
          </a:ln>
        </p:spPr>
        <p:txBody>
          <a:bodyPr lIns="182880" rIns="182880" tIns="182880" bIns="182880" anchor="ctr" anchorCtr="1">
            <a:normAutofit/>
          </a:bodyPr>
          <a:p>
            <a:pPr indent="0" algn="ctr" defTabSz="914400">
              <a:lnSpc>
                <a:spcPct val="90000"/>
              </a:lnSpc>
              <a:buNone/>
            </a:pPr>
            <a:r>
              <a:rPr lang="en-US" sz="2100" b="0" u="none" spc="201" strike="noStrike" cap="all">
                <a:solidFill>
                  <a:srgbClr val="262626"/>
                </a:solidFill>
                <a:effectLst/>
                <a:uFillTx/>
                <a:latin typeface="Gill Sans MT"/>
              </a:rPr>
              <a:t>Click to edit Master title style</a:t>
            </a:r>
            <a:endParaRPr lang="en-US" sz="2100" b="0" u="none" strike="noStrike">
              <a:solidFill>
                <a:schemeClr val="dk1"/>
              </a:solidFill>
              <a:effectLst/>
              <a:uFillTx/>
              <a:latin typeface="Gill Sans MT"/>
            </a:endParaRPr>
          </a:p>
        </p:txBody>
      </p:sp>
      <p:sp>
        <p:nvSpPr>
          <p:cNvPr id="76" name="PlaceHolder 2"/>
          <p:cNvSpPr>
            <a:spLocks noGrp="1"/>
          </p:cNvSpPr>
          <p:nvPr>
            <p:ph type="body"/>
          </p:nvPr>
        </p:nvSpPr>
        <p:spPr>
          <a:xfrm>
            <a:off x="5052240" y="804600"/>
            <a:ext cx="3611520" cy="5248440"/>
          </a:xfrm>
          <a:prstGeom prst="rect">
            <a:avLst/>
          </a:prstGeom>
          <a:noFill/>
          <a:ln w="0">
            <a:noFill/>
          </a:ln>
        </p:spPr>
        <p:txBody>
          <a:bodyPr lIns="91440" rIns="91440" tIns="45720" bIns="45720" anchor="t">
            <a:normAutofit/>
          </a:bodyPr>
          <a:p>
            <a:pPr marL="228600" indent="-228600" defTabSz="914400">
              <a:lnSpc>
                <a:spcPct val="100000"/>
              </a:lnSpc>
              <a:spcBef>
                <a:spcPts val="1001"/>
              </a:spcBef>
              <a:buClr>
                <a:srgbClr val="dd8047"/>
              </a:buClr>
              <a:buFont typeface="Arial"/>
              <a:buChar char="•"/>
            </a:pPr>
            <a:r>
              <a:rPr lang="en-US" sz="1900" b="0" u="none" strike="noStrike">
                <a:solidFill>
                  <a:schemeClr val="dk1"/>
                </a:solidFill>
                <a:effectLst/>
                <a:uFillTx/>
                <a:latin typeface="Gill Sans MT"/>
              </a:rPr>
              <a:t>Click to edit Master text styles</a:t>
            </a:r>
            <a:endParaRPr lang="en-US" sz="19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77" name="PlaceHolder 3"/>
          <p:cNvSpPr>
            <a:spLocks noGrp="1"/>
          </p:cNvSpPr>
          <p:nvPr>
            <p:ph type="body"/>
          </p:nvPr>
        </p:nvSpPr>
        <p:spPr>
          <a:xfrm>
            <a:off x="862920" y="3549960"/>
            <a:ext cx="2845800" cy="2193840"/>
          </a:xfrm>
          <a:prstGeom prst="rect">
            <a:avLst/>
          </a:prstGeom>
          <a:noFill/>
          <a:ln w="0">
            <a:noFill/>
          </a:ln>
        </p:spPr>
        <p:txBody>
          <a:bodyPr lIns="91440" rIns="91440" tIns="45720" bIns="45720" anchor="t" anchorCtr="1">
            <a:normAutofit/>
          </a:bodyPr>
          <a:p>
            <a:pPr indent="0" algn="ctr" defTabSz="914400">
              <a:lnSpc>
                <a:spcPct val="100000"/>
              </a:lnSpc>
              <a:spcBef>
                <a:spcPts val="1001"/>
              </a:spcBef>
              <a:buNone/>
              <a:tabLst>
                <a:tab algn="l" pos="0"/>
              </a:tabLst>
            </a:pPr>
            <a:r>
              <a:rPr lang="en-US" sz="1500" b="0" u="none" strike="noStrike">
                <a:solidFill>
                  <a:srgbClr val="ffffff"/>
                </a:solidFill>
                <a:effectLst/>
                <a:uFillTx/>
                <a:latin typeface="Gill Sans MT"/>
              </a:rPr>
              <a:t>Click to edit Master text styles</a:t>
            </a:r>
            <a:endParaRPr lang="en-US" sz="1500" b="0" u="none" strike="noStrike">
              <a:solidFill>
                <a:schemeClr val="dk1">
                  <a:lumMod val="85000"/>
                  <a:lumOff val="15000"/>
                </a:schemeClr>
              </a:solidFill>
              <a:effectLst/>
              <a:uFillTx/>
              <a:latin typeface="Gill Sans MT"/>
            </a:endParaRPr>
          </a:p>
        </p:txBody>
      </p:sp>
      <p:sp>
        <p:nvSpPr>
          <p:cNvPr id="78" name="PlaceHolder 4"/>
          <p:cNvSpPr>
            <a:spLocks noGrp="1"/>
          </p:cNvSpPr>
          <p:nvPr>
            <p:ph type="dt" idx="40"/>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79" name="PlaceHolder 5"/>
          <p:cNvSpPr>
            <a:spLocks noGrp="1"/>
          </p:cNvSpPr>
          <p:nvPr>
            <p:ph type="ftr" idx="41"/>
          </p:nvPr>
        </p:nvSpPr>
        <p:spPr>
          <a:xfrm>
            <a:off x="640800" y="6236280"/>
            <a:ext cx="3805920" cy="319680"/>
          </a:xfrm>
          <a:prstGeom prst="rect">
            <a:avLst/>
          </a:prstGeom>
          <a:noFill/>
          <a:ln w="0">
            <a:noFill/>
          </a:ln>
        </p:spPr>
        <p:txBody>
          <a:bodyPr lIns="91440" rIns="91440" tIns="45720" bIns="45720" anchor="ctr">
            <a:norm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80" name="PlaceHolder 6"/>
          <p:cNvSpPr>
            <a:spLocks noGrp="1"/>
          </p:cNvSpPr>
          <p:nvPr>
            <p:ph type="sldNum" idx="42"/>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B4DCBB33-2AB4-4714-B476-F9730F841A25}"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chemeClr val="lt1">
            <a:lumMod val="95000"/>
          </a:schemeClr>
        </a:solidFill>
      </p:bgPr>
    </p:bg>
    <p:spTree>
      <p:nvGrpSpPr>
        <p:cNvPr id="1" name=""/>
        <p:cNvGrpSpPr/>
        <p:nvPr/>
      </p:nvGrpSpPr>
      <p:grpSpPr>
        <a:xfrm>
          <a:off x="0" y="0"/>
          <a:ext cx="0" cy="0"/>
          <a:chOff x="0" y="0"/>
          <a:chExt cx="0" cy="0"/>
        </a:xfrm>
      </p:grpSpPr>
      <p:sp>
        <p:nvSpPr>
          <p:cNvPr id="81" name="Rectangle 17"/>
          <p:cNvSpPr/>
          <p:nvPr/>
        </p:nvSpPr>
        <p:spPr>
          <a:xfrm>
            <a:off x="0" y="0"/>
            <a:ext cx="457164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lang="en-US" sz="1800" b="0" u="none" strike="noStrike">
              <a:solidFill>
                <a:srgbClr val="ffffff"/>
              </a:solidFill>
              <a:effectLst/>
              <a:uFillTx/>
              <a:latin typeface="Arial"/>
            </a:endParaRPr>
          </a:p>
        </p:txBody>
      </p:sp>
      <p:sp>
        <p:nvSpPr>
          <p:cNvPr id="82" name="PlaceHolder 1"/>
          <p:cNvSpPr>
            <a:spLocks noGrp="1"/>
          </p:cNvSpPr>
          <p:nvPr>
            <p:ph type="title"/>
          </p:nvPr>
        </p:nvSpPr>
        <p:spPr>
          <a:xfrm>
            <a:off x="640080" y="2243880"/>
            <a:ext cx="3291480" cy="1142640"/>
          </a:xfrm>
          <a:prstGeom prst="rect">
            <a:avLst/>
          </a:prstGeom>
          <a:solidFill>
            <a:srgbClr val="ffffff"/>
          </a:solidFill>
          <a:ln cap="sq" w="31680">
            <a:solidFill>
              <a:srgbClr val="262626"/>
            </a:solidFill>
            <a:miter/>
          </a:ln>
        </p:spPr>
        <p:txBody>
          <a:bodyPr lIns="182880" rIns="182880" tIns="182880" bIns="182880" anchor="ctr" anchorCtr="1">
            <a:noAutofit/>
          </a:bodyPr>
          <a:p>
            <a:pPr indent="0" algn="ctr" defTabSz="914400">
              <a:lnSpc>
                <a:spcPct val="90000"/>
              </a:lnSpc>
              <a:buNone/>
            </a:pPr>
            <a:r>
              <a:rPr lang="en-US" sz="2100" b="0" u="none" spc="201" strike="noStrike" cap="all">
                <a:solidFill>
                  <a:srgbClr val="262626"/>
                </a:solidFill>
                <a:effectLst/>
                <a:uFillTx/>
                <a:latin typeface="Gill Sans MT"/>
              </a:rPr>
              <a:t>Click to edit Master title style</a:t>
            </a:r>
            <a:endParaRPr lang="en-US" sz="2100" b="0" u="none" strike="noStrike">
              <a:solidFill>
                <a:schemeClr val="dk1"/>
              </a:solidFill>
              <a:effectLst/>
              <a:uFillTx/>
              <a:latin typeface="Gill Sans MT"/>
            </a:endParaRPr>
          </a:p>
        </p:txBody>
      </p:sp>
      <p:sp>
        <p:nvSpPr>
          <p:cNvPr id="83" name="PlaceHolder 2"/>
          <p:cNvSpPr>
            <a:spLocks noGrp="1"/>
          </p:cNvSpPr>
          <p:nvPr>
            <p:ph type="body"/>
          </p:nvPr>
        </p:nvSpPr>
        <p:spPr>
          <a:xfrm>
            <a:off x="4572000" y="-42120"/>
            <a:ext cx="4576320" cy="6857640"/>
          </a:xfrm>
          <a:prstGeom prst="rect">
            <a:avLst/>
          </a:prstGeom>
          <a:solidFill>
            <a:schemeClr val="lt1">
              <a:lumMod val="75000"/>
            </a:schemeClr>
          </a:solidFill>
          <a:ln w="0">
            <a:noFill/>
          </a:ln>
        </p:spPr>
        <p:txBody>
          <a:bodyPr lIns="90000" rIns="90000" tIns="45000" bIns="45000" anchor="t">
            <a:noAutofit/>
          </a:bodyPr>
          <a:p>
            <a:pPr indent="0" defTabSz="457200">
              <a:lnSpc>
                <a:spcPct val="100000"/>
              </a:lnSpc>
              <a:buNone/>
              <a:tabLst>
                <a:tab algn="l" pos="0"/>
              </a:tabLst>
            </a:pPr>
            <a:r>
              <a:rPr lang="en-US" sz="3200" b="0" u="none" strike="noStrike">
                <a:solidFill>
                  <a:schemeClr val="lt1">
                    <a:lumMod val="85000"/>
                    <a:lumOff val="15000"/>
                  </a:schemeClr>
                </a:solidFill>
                <a:effectLst/>
                <a:uFillTx/>
                <a:latin typeface="Gill Sans MT"/>
              </a:rPr>
              <a:t>Click icon to add picture</a:t>
            </a:r>
            <a:endParaRPr lang="en-US" sz="3200" b="0" u="none" strike="noStrike">
              <a:solidFill>
                <a:schemeClr val="dk1">
                  <a:lumMod val="85000"/>
                  <a:lumOff val="15000"/>
                </a:schemeClr>
              </a:solidFill>
              <a:effectLst/>
              <a:uFillTx/>
              <a:latin typeface="Gill Sans MT"/>
            </a:endParaRPr>
          </a:p>
        </p:txBody>
      </p:sp>
      <p:sp>
        <p:nvSpPr>
          <p:cNvPr id="84" name="PlaceHolder 3"/>
          <p:cNvSpPr>
            <a:spLocks noGrp="1"/>
          </p:cNvSpPr>
          <p:nvPr>
            <p:ph type="body"/>
          </p:nvPr>
        </p:nvSpPr>
        <p:spPr>
          <a:xfrm>
            <a:off x="862920" y="3549960"/>
            <a:ext cx="2845800" cy="2193840"/>
          </a:xfrm>
          <a:prstGeom prst="rect">
            <a:avLst/>
          </a:prstGeom>
          <a:noFill/>
          <a:ln w="0">
            <a:noFill/>
          </a:ln>
        </p:spPr>
        <p:txBody>
          <a:bodyPr lIns="91440" rIns="91440" tIns="45720" bIns="45720" anchor="t" anchorCtr="1">
            <a:normAutofit/>
          </a:bodyPr>
          <a:p>
            <a:pPr indent="0" algn="ctr" defTabSz="914400">
              <a:lnSpc>
                <a:spcPct val="100000"/>
              </a:lnSpc>
              <a:spcBef>
                <a:spcPts val="1001"/>
              </a:spcBef>
              <a:buNone/>
              <a:tabLst>
                <a:tab algn="l" pos="0"/>
              </a:tabLst>
            </a:pPr>
            <a:r>
              <a:rPr lang="en-US" sz="1500" b="0" u="none" strike="noStrike">
                <a:solidFill>
                  <a:srgbClr val="ffffff"/>
                </a:solidFill>
                <a:effectLst/>
                <a:uFillTx/>
                <a:latin typeface="Gill Sans MT"/>
              </a:rPr>
              <a:t>Click to edit Master text styles</a:t>
            </a:r>
            <a:endParaRPr lang="en-US" sz="1500" b="0" u="none" strike="noStrike">
              <a:solidFill>
                <a:schemeClr val="dk1">
                  <a:lumMod val="85000"/>
                  <a:lumOff val="15000"/>
                </a:schemeClr>
              </a:solidFill>
              <a:effectLst/>
              <a:uFillTx/>
              <a:latin typeface="Gill Sans MT"/>
            </a:endParaRPr>
          </a:p>
        </p:txBody>
      </p:sp>
      <p:sp>
        <p:nvSpPr>
          <p:cNvPr id="85" name="PlaceHolder 4"/>
          <p:cNvSpPr>
            <a:spLocks noGrp="1"/>
          </p:cNvSpPr>
          <p:nvPr>
            <p:ph type="dt" idx="43"/>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86" name="PlaceHolder 5"/>
          <p:cNvSpPr>
            <a:spLocks noGrp="1"/>
          </p:cNvSpPr>
          <p:nvPr>
            <p:ph type="ftr" idx="44"/>
          </p:nvPr>
        </p:nvSpPr>
        <p:spPr>
          <a:xfrm>
            <a:off x="640080" y="6236280"/>
            <a:ext cx="3803400" cy="319680"/>
          </a:xfrm>
          <a:prstGeom prst="rect">
            <a:avLst/>
          </a:prstGeom>
          <a:noFill/>
          <a:ln w="0">
            <a:noFill/>
          </a:ln>
        </p:spPr>
        <p:txBody>
          <a:bodyPr lIns="91440" rIns="91440" tIns="45720" bIns="45720" anchor="ctr">
            <a:norm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87" name="PlaceHolder 6"/>
          <p:cNvSpPr>
            <a:spLocks noGrp="1"/>
          </p:cNvSpPr>
          <p:nvPr>
            <p:ph type="sldNum" idx="45"/>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4E92D656-3E58-4042-ABDA-3BAF8F2ADC15}"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1_Title and Content">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492840" y="499680"/>
            <a:ext cx="8078400" cy="165708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en-US" sz="4800" b="0" u="none" spc="-119" strike="noStrike">
                <a:solidFill>
                  <a:schemeClr val="accent1"/>
                </a:solidFill>
                <a:effectLst/>
                <a:uFillTx/>
                <a:latin typeface="Calibri Light"/>
              </a:rPr>
              <a:t>Click to edit Master title style</a:t>
            </a:r>
            <a:endParaRPr lang="en-US" sz="4800" b="0" u="none" strike="noStrike">
              <a:solidFill>
                <a:schemeClr val="lt1"/>
              </a:solidFill>
              <a:effectLst/>
              <a:uFillTx/>
              <a:latin typeface="Calibri Light"/>
            </a:endParaRPr>
          </a:p>
        </p:txBody>
      </p:sp>
      <p:sp>
        <p:nvSpPr>
          <p:cNvPr id="89" name="PlaceHolder 2"/>
          <p:cNvSpPr>
            <a:spLocks noGrp="1"/>
          </p:cNvSpPr>
          <p:nvPr>
            <p:ph type="body"/>
          </p:nvPr>
        </p:nvSpPr>
        <p:spPr>
          <a:xfrm>
            <a:off x="507240" y="1993320"/>
            <a:ext cx="8064360" cy="37652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lang="en-US" sz="2400" b="0" u="none" strike="noStrike">
                <a:solidFill>
                  <a:schemeClr val="dk1">
                    <a:lumMod val="85000"/>
                    <a:lumOff val="15000"/>
                  </a:schemeClr>
                </a:solidFill>
                <a:effectLst/>
                <a:uFillTx/>
                <a:latin typeface="Calibri Light"/>
              </a:rPr>
              <a:t>Click to edit Master text styles</a:t>
            </a:r>
            <a:endParaRPr lang="en-US" sz="2400" b="0" u="none" strike="noStrike">
              <a:solidFill>
                <a:schemeClr val="lt1"/>
              </a:solidFill>
              <a:effectLst/>
              <a:uFillTx/>
              <a:latin typeface="Calibri Light"/>
            </a:endParaRPr>
          </a:p>
          <a:p>
            <a:pPr marL="274320" lvl="1" indent="-343080" defTabSz="914400">
              <a:lnSpc>
                <a:spcPct val="85000"/>
              </a:lnSpc>
              <a:spcBef>
                <a:spcPts val="601"/>
              </a:spcBef>
              <a:buClr>
                <a:srgbClr val="262626"/>
              </a:buClr>
              <a:buFont typeface="Arial"/>
              <a:buChar char=" "/>
            </a:pPr>
            <a:r>
              <a:rPr lang="en-US" sz="2400" b="0" u="none" strike="noStrike">
                <a:solidFill>
                  <a:schemeClr val="dk1">
                    <a:lumMod val="85000"/>
                    <a:lumOff val="15000"/>
                  </a:schemeClr>
                </a:solidFill>
                <a:effectLst/>
                <a:uFillTx/>
                <a:latin typeface="Calibri Light"/>
              </a:rPr>
              <a:t>Second level</a:t>
            </a:r>
            <a:endParaRPr lang="en-US" sz="2400" b="0" u="none" strike="noStrike">
              <a:solidFill>
                <a:schemeClr val="lt1"/>
              </a:solidFill>
              <a:effectLst/>
              <a:uFillTx/>
              <a:latin typeface="Calibri Light"/>
            </a:endParaRPr>
          </a:p>
          <a:p>
            <a:pPr marL="548640" lvl="2" indent="-548640" defTabSz="914400">
              <a:lnSpc>
                <a:spcPct val="85000"/>
              </a:lnSpc>
              <a:spcBef>
                <a:spcPts val="601"/>
              </a:spcBef>
              <a:buClr>
                <a:srgbClr val="262626"/>
              </a:buClr>
              <a:buFont typeface="Arial"/>
              <a:buChar char=" "/>
            </a:pPr>
            <a:r>
              <a:rPr lang="en-US" sz="2000" b="0" i="1" u="none" strike="noStrike">
                <a:solidFill>
                  <a:schemeClr val="dk1">
                    <a:lumMod val="85000"/>
                    <a:lumOff val="15000"/>
                  </a:schemeClr>
                </a:solidFill>
                <a:effectLst/>
                <a:uFillTx/>
                <a:latin typeface="Calibri Light"/>
              </a:rPr>
              <a:t>Third level</a:t>
            </a:r>
            <a:endParaRPr lang="en-US" sz="2000" b="0" u="none" strike="noStrike">
              <a:solidFill>
                <a:schemeClr val="lt1"/>
              </a:solidFill>
              <a:effectLst/>
              <a:uFillTx/>
              <a:latin typeface="Calibri Light"/>
            </a:endParaRPr>
          </a:p>
          <a:p>
            <a:pPr marL="822960" lvl="3" indent="-822960" defTabSz="914400">
              <a:lnSpc>
                <a:spcPct val="85000"/>
              </a:lnSpc>
              <a:spcBef>
                <a:spcPts val="601"/>
              </a:spcBef>
              <a:buClr>
                <a:srgbClr val="262626"/>
              </a:buClr>
              <a:buFont typeface="Arial"/>
              <a:buChar char=" "/>
            </a:pPr>
            <a:r>
              <a:rPr lang="en-US" sz="1800" b="0" u="none" strike="noStrike">
                <a:solidFill>
                  <a:schemeClr val="dk1">
                    <a:lumMod val="85000"/>
                    <a:lumOff val="15000"/>
                  </a:schemeClr>
                </a:solidFill>
                <a:effectLst/>
                <a:uFillTx/>
                <a:latin typeface="Calibri Light"/>
              </a:rPr>
              <a:t>Fourth level</a:t>
            </a:r>
            <a:endParaRPr lang="en-US" sz="1800" b="0" u="none" strike="noStrike">
              <a:solidFill>
                <a:schemeClr val="lt1"/>
              </a:solidFill>
              <a:effectLst/>
              <a:uFillTx/>
              <a:latin typeface="Calibri Light"/>
            </a:endParaRPr>
          </a:p>
          <a:p>
            <a:pPr marL="1097280" lvl="4" indent="-1097280" defTabSz="914400">
              <a:lnSpc>
                <a:spcPct val="85000"/>
              </a:lnSpc>
              <a:spcBef>
                <a:spcPts val="601"/>
              </a:spcBef>
              <a:buClr>
                <a:srgbClr val="262626"/>
              </a:buClr>
              <a:buFont typeface="Arial"/>
              <a:buChar char=" "/>
            </a:pPr>
            <a:r>
              <a:rPr lang="en-US" sz="1800" b="0" u="none" strike="noStrike">
                <a:solidFill>
                  <a:schemeClr val="dk1">
                    <a:lumMod val="85000"/>
                    <a:lumOff val="15000"/>
                  </a:schemeClr>
                </a:solidFill>
                <a:effectLst/>
                <a:uFillTx/>
                <a:latin typeface="Calibri Light"/>
              </a:rPr>
              <a:t>Fifth level</a:t>
            </a:r>
            <a:endParaRPr lang="en-US" sz="1800" b="0" u="none" strike="noStrike">
              <a:solidFill>
                <a:schemeClr val="lt1"/>
              </a:solidFill>
              <a:effectLst/>
              <a:uFillTx/>
              <a:latin typeface="Calibri Light"/>
            </a:endParaRPr>
          </a:p>
        </p:txBody>
      </p:sp>
      <p:sp>
        <p:nvSpPr>
          <p:cNvPr id="90" name="PlaceHolder 3"/>
          <p:cNvSpPr>
            <a:spLocks noGrp="1"/>
          </p:cNvSpPr>
          <p:nvPr>
            <p:ph type="dt" idx="46"/>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r>
              <a:rPr lang="sq-AL" sz="950" b="0" u="none" strike="noStrike">
                <a:solidFill>
                  <a:schemeClr val="dk1">
                    <a:alpha val="75000"/>
                  </a:schemeClr>
                </a:solidFill>
                <a:effectLst/>
                <a:uFillTx/>
                <a:latin typeface="Calibri Light"/>
              </a:rPr>
              <a:t>&lt;date/time&gt;</a:t>
            </a:r>
            <a:endParaRPr lang="en-US" sz="950" b="0" u="none" strike="noStrike">
              <a:solidFill>
                <a:srgbClr val="000000"/>
              </a:solidFill>
              <a:effectLst/>
              <a:uFillTx/>
              <a:latin typeface="Times New Roman"/>
            </a:endParaRPr>
          </a:p>
        </p:txBody>
      </p:sp>
      <p:sp>
        <p:nvSpPr>
          <p:cNvPr id="91" name="PlaceHolder 4"/>
          <p:cNvSpPr>
            <a:spLocks noGrp="1"/>
          </p:cNvSpPr>
          <p:nvPr>
            <p:ph type="ftr" idx="47"/>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en-GB"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en-GB" sz="950" b="0" u="none" strike="noStrike" cap="all">
                <a:solidFill>
                  <a:schemeClr val="dk1">
                    <a:alpha val="75000"/>
                  </a:schemeClr>
                </a:solidFill>
                <a:effectLst/>
                <a:uFillTx/>
                <a:latin typeface="Calibri Light"/>
              </a:rPr>
              <a:t>&lt;footer&gt;</a:t>
            </a:r>
            <a:endParaRPr lang="en-US" sz="950" b="0" u="none" strike="noStrike">
              <a:solidFill>
                <a:srgbClr val="000000"/>
              </a:solidFill>
              <a:effectLst/>
              <a:uFillTx/>
              <a:latin typeface="Times New Roman"/>
            </a:endParaRPr>
          </a:p>
        </p:txBody>
      </p:sp>
      <p:sp>
        <p:nvSpPr>
          <p:cNvPr id="92" name="PlaceHolder 5"/>
          <p:cNvSpPr>
            <a:spLocks noGrp="1"/>
          </p:cNvSpPr>
          <p:nvPr>
            <p:ph type="sldNum" idx="48"/>
          </p:nvPr>
        </p:nvSpPr>
        <p:spPr>
          <a:xfrm>
            <a:off x="6541200" y="5829840"/>
            <a:ext cx="2193480" cy="13960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lang="en-GB" sz="9000" b="0" u="none" strike="noStrike">
                <a:solidFill>
                  <a:schemeClr val="accent1">
                    <a:alpha val="20000"/>
                  </a:schemeClr>
                </a:solidFill>
                <a:effectLst/>
                <a:uFillTx/>
                <a:latin typeface="Calibri Light"/>
              </a:defRPr>
            </a:lvl1pPr>
          </a:lstStyle>
          <a:p>
            <a:pPr indent="0" algn="r" defTabSz="457200">
              <a:lnSpc>
                <a:spcPct val="100000"/>
              </a:lnSpc>
              <a:buNone/>
              <a:tabLst>
                <a:tab algn="l" pos="0"/>
              </a:tabLst>
            </a:pPr>
            <a:fld id="{78FF939D-745C-491F-97B5-A7F9C0159FE8}" type="slidenum">
              <a:rPr lang="en-GB" sz="9000" b="0" u="none" strike="noStrike">
                <a:solidFill>
                  <a:schemeClr val="accent1">
                    <a:alpha val="20000"/>
                  </a:schemeClr>
                </a:solidFill>
                <a:effectLst/>
                <a:uFillTx/>
                <a:latin typeface="Calibri Light"/>
              </a:rPr>
              <a:t>&lt;number&gt;</a:t>
            </a:fld>
            <a:endParaRPr lang="en-US" sz="9000" b="0" u="none" strike="noStrike">
              <a:solidFill>
                <a:srgbClr val="000000"/>
              </a:solidFill>
              <a:effectLst/>
              <a:uFillTx/>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Comparison">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492840" y="499680"/>
            <a:ext cx="8078400" cy="165708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en-US" sz="4800" b="0" u="none" spc="-119" strike="noStrike">
                <a:solidFill>
                  <a:schemeClr val="accent1"/>
                </a:solidFill>
                <a:effectLst/>
                <a:uFillTx/>
                <a:latin typeface="Calibri Light"/>
              </a:rPr>
              <a:t>Click to edit Master title style</a:t>
            </a:r>
            <a:endParaRPr lang="en-US" sz="4800" b="0" u="none" strike="noStrike">
              <a:solidFill>
                <a:schemeClr val="lt1"/>
              </a:solidFill>
              <a:effectLst/>
              <a:uFillTx/>
              <a:latin typeface="Calibri Light"/>
            </a:endParaRPr>
          </a:p>
        </p:txBody>
      </p:sp>
      <p:sp>
        <p:nvSpPr>
          <p:cNvPr id="94" name="PlaceHolder 2"/>
          <p:cNvSpPr>
            <a:spLocks noGrp="1"/>
          </p:cNvSpPr>
          <p:nvPr>
            <p:ph type="body"/>
          </p:nvPr>
        </p:nvSpPr>
        <p:spPr>
          <a:xfrm>
            <a:off x="507600" y="2031840"/>
            <a:ext cx="3805200" cy="722160"/>
          </a:xfrm>
          <a:prstGeom prst="rect">
            <a:avLst/>
          </a:prstGeom>
          <a:noFill/>
          <a:ln w="0">
            <a:noFill/>
          </a:ln>
        </p:spPr>
        <p:txBody>
          <a:bodyPr lIns="91440" rIns="91440" tIns="45720" bIns="45720" anchor="ctr">
            <a:normAutofit/>
          </a:bodyPr>
          <a:p>
            <a:pPr marL="228600" indent="0" defTabSz="914400">
              <a:lnSpc>
                <a:spcPct val="85000"/>
              </a:lnSpc>
              <a:spcBef>
                <a:spcPts val="1001"/>
              </a:spcBef>
              <a:buNone/>
              <a:tabLst>
                <a:tab algn="l" pos="0"/>
              </a:tabLst>
            </a:pPr>
            <a:r>
              <a:rPr lang="en-US" sz="2000" b="0" u="none" strike="noStrike" cap="all">
                <a:solidFill>
                  <a:schemeClr val="dk1">
                    <a:lumMod val="85000"/>
                    <a:lumOff val="15000"/>
                  </a:schemeClr>
                </a:solidFill>
                <a:effectLst/>
                <a:uFillTx/>
                <a:latin typeface="Calibri Light"/>
              </a:rPr>
              <a:t>Click to edit Master text styles</a:t>
            </a:r>
            <a:endParaRPr lang="en-US" sz="2000" b="0" u="none" strike="noStrike">
              <a:solidFill>
                <a:schemeClr val="lt1"/>
              </a:solidFill>
              <a:effectLst/>
              <a:uFillTx/>
              <a:latin typeface="Calibri Light"/>
            </a:endParaRPr>
          </a:p>
        </p:txBody>
      </p:sp>
      <p:sp>
        <p:nvSpPr>
          <p:cNvPr id="95" name="PlaceHolder 3"/>
          <p:cNvSpPr>
            <a:spLocks noGrp="1"/>
          </p:cNvSpPr>
          <p:nvPr>
            <p:ph type="body"/>
          </p:nvPr>
        </p:nvSpPr>
        <p:spPr>
          <a:xfrm>
            <a:off x="507600" y="2736000"/>
            <a:ext cx="3805200" cy="319932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lang="en-US" sz="2100" b="0" u="none" strike="noStrike">
                <a:solidFill>
                  <a:schemeClr val="dk1">
                    <a:lumMod val="85000"/>
                    <a:lumOff val="15000"/>
                  </a:schemeClr>
                </a:solidFill>
                <a:effectLst/>
                <a:uFillTx/>
                <a:latin typeface="Calibri Light"/>
              </a:rPr>
              <a:t>Click to edit Master text styles</a:t>
            </a:r>
            <a:endParaRPr lang="en-US" sz="2100" b="0" u="none" strike="noStrike">
              <a:solidFill>
                <a:schemeClr val="lt1"/>
              </a:solidFill>
              <a:effectLst/>
              <a:uFillTx/>
              <a:latin typeface="Calibri Light"/>
            </a:endParaRPr>
          </a:p>
          <a:p>
            <a:pPr marL="274320" lvl="1" indent="-343080" defTabSz="914400">
              <a:lnSpc>
                <a:spcPct val="85000"/>
              </a:lnSpc>
              <a:spcBef>
                <a:spcPts val="601"/>
              </a:spcBef>
              <a:buClr>
                <a:srgbClr val="262626"/>
              </a:buClr>
              <a:buFont typeface="Arial"/>
              <a:buChar char=" "/>
            </a:pPr>
            <a:r>
              <a:rPr lang="en-US" sz="1800" b="0" u="none" strike="noStrike">
                <a:solidFill>
                  <a:schemeClr val="dk1">
                    <a:lumMod val="85000"/>
                    <a:lumOff val="15000"/>
                  </a:schemeClr>
                </a:solidFill>
                <a:effectLst/>
                <a:uFillTx/>
                <a:latin typeface="Calibri Light"/>
              </a:rPr>
              <a:t>Second level</a:t>
            </a:r>
            <a:endParaRPr lang="en-US" sz="1800" b="0" u="none" strike="noStrike">
              <a:solidFill>
                <a:schemeClr val="lt1"/>
              </a:solidFill>
              <a:effectLst/>
              <a:uFillTx/>
              <a:latin typeface="Calibri Light"/>
            </a:endParaRPr>
          </a:p>
          <a:p>
            <a:pPr marL="548640" lvl="2" indent="-548640" defTabSz="914400">
              <a:lnSpc>
                <a:spcPct val="85000"/>
              </a:lnSpc>
              <a:spcBef>
                <a:spcPts val="601"/>
              </a:spcBef>
              <a:buClr>
                <a:srgbClr val="262626"/>
              </a:buClr>
              <a:buFont typeface="Arial"/>
              <a:buChar char=" "/>
            </a:pPr>
            <a:r>
              <a:rPr lang="en-US" sz="1600" b="0" i="1" u="none" strike="noStrike">
                <a:solidFill>
                  <a:schemeClr val="dk1">
                    <a:lumMod val="85000"/>
                    <a:lumOff val="15000"/>
                  </a:schemeClr>
                </a:solidFill>
                <a:effectLst/>
                <a:uFillTx/>
                <a:latin typeface="Calibri Light"/>
              </a:rPr>
              <a:t>Third level</a:t>
            </a:r>
            <a:endParaRPr lang="en-US" sz="1600" b="0" u="none" strike="noStrike">
              <a:solidFill>
                <a:schemeClr val="lt1"/>
              </a:solidFill>
              <a:effectLst/>
              <a:uFillTx/>
              <a:latin typeface="Calibri Light"/>
            </a:endParaRPr>
          </a:p>
          <a:p>
            <a:pPr marL="822960" lvl="3" indent="-822960" defTabSz="914400">
              <a:lnSpc>
                <a:spcPct val="85000"/>
              </a:lnSpc>
              <a:spcBef>
                <a:spcPts val="601"/>
              </a:spcBef>
              <a:buClr>
                <a:srgbClr val="262626"/>
              </a:buClr>
              <a:buFont typeface="Arial"/>
              <a:buChar char=" "/>
            </a:pPr>
            <a:r>
              <a:rPr lang="en-US" sz="1400" b="0" u="none" strike="noStrike">
                <a:solidFill>
                  <a:schemeClr val="dk1">
                    <a:lumMod val="85000"/>
                    <a:lumOff val="15000"/>
                  </a:schemeClr>
                </a:solidFill>
                <a:effectLst/>
                <a:uFillTx/>
                <a:latin typeface="Calibri Light"/>
              </a:rPr>
              <a:t>Fourth level</a:t>
            </a:r>
            <a:endParaRPr lang="en-US" sz="1400" b="0" u="none" strike="noStrike">
              <a:solidFill>
                <a:schemeClr val="lt1"/>
              </a:solidFill>
              <a:effectLst/>
              <a:uFillTx/>
              <a:latin typeface="Calibri Light"/>
            </a:endParaRPr>
          </a:p>
          <a:p>
            <a:pPr marL="1097280" lvl="4" indent="-1097280" defTabSz="914400">
              <a:lnSpc>
                <a:spcPct val="85000"/>
              </a:lnSpc>
              <a:spcBef>
                <a:spcPts val="601"/>
              </a:spcBef>
              <a:buClr>
                <a:srgbClr val="262626"/>
              </a:buClr>
              <a:buFont typeface="Arial"/>
              <a:buChar char=" "/>
            </a:pPr>
            <a:r>
              <a:rPr lang="en-US" sz="1400" b="0" u="none" strike="noStrike">
                <a:solidFill>
                  <a:schemeClr val="dk1">
                    <a:lumMod val="85000"/>
                    <a:lumOff val="15000"/>
                  </a:schemeClr>
                </a:solidFill>
                <a:effectLst/>
                <a:uFillTx/>
                <a:latin typeface="Calibri Light"/>
              </a:rPr>
              <a:t>Fifth level</a:t>
            </a:r>
            <a:endParaRPr lang="en-US" sz="1400" b="0" u="none" strike="noStrike">
              <a:solidFill>
                <a:schemeClr val="lt1"/>
              </a:solidFill>
              <a:effectLst/>
              <a:uFillTx/>
              <a:latin typeface="Calibri Light"/>
            </a:endParaRPr>
          </a:p>
        </p:txBody>
      </p:sp>
      <p:sp>
        <p:nvSpPr>
          <p:cNvPr id="96" name="PlaceHolder 4"/>
          <p:cNvSpPr>
            <a:spLocks noGrp="1"/>
          </p:cNvSpPr>
          <p:nvPr>
            <p:ph type="body"/>
          </p:nvPr>
        </p:nvSpPr>
        <p:spPr>
          <a:xfrm>
            <a:off x="4766400" y="2030040"/>
            <a:ext cx="3805200" cy="721440"/>
          </a:xfrm>
          <a:prstGeom prst="rect">
            <a:avLst/>
          </a:prstGeom>
          <a:noFill/>
          <a:ln w="0">
            <a:noFill/>
          </a:ln>
        </p:spPr>
        <p:txBody>
          <a:bodyPr lIns="91440" rIns="91440" tIns="45720" bIns="45720" anchor="ctr">
            <a:normAutofit/>
          </a:bodyPr>
          <a:p>
            <a:pPr marL="228600" indent="0" defTabSz="914400">
              <a:lnSpc>
                <a:spcPct val="85000"/>
              </a:lnSpc>
              <a:spcBef>
                <a:spcPts val="1001"/>
              </a:spcBef>
              <a:buNone/>
              <a:tabLst>
                <a:tab algn="l" pos="0"/>
              </a:tabLst>
            </a:pPr>
            <a:r>
              <a:rPr lang="en-US" sz="2000" b="0" u="none" strike="noStrike" cap="all">
                <a:solidFill>
                  <a:schemeClr val="dk1">
                    <a:lumMod val="85000"/>
                    <a:lumOff val="15000"/>
                  </a:schemeClr>
                </a:solidFill>
                <a:effectLst/>
                <a:uFillTx/>
                <a:latin typeface="Calibri Light"/>
              </a:rPr>
              <a:t>Click to edit Master text styles</a:t>
            </a:r>
            <a:endParaRPr lang="en-US" sz="2000" b="0" u="none" strike="noStrike">
              <a:solidFill>
                <a:schemeClr val="lt1"/>
              </a:solidFill>
              <a:effectLst/>
              <a:uFillTx/>
              <a:latin typeface="Calibri Light"/>
            </a:endParaRPr>
          </a:p>
        </p:txBody>
      </p:sp>
      <p:sp>
        <p:nvSpPr>
          <p:cNvPr id="97" name="PlaceHolder 5"/>
          <p:cNvSpPr>
            <a:spLocks noGrp="1"/>
          </p:cNvSpPr>
          <p:nvPr>
            <p:ph type="body"/>
          </p:nvPr>
        </p:nvSpPr>
        <p:spPr>
          <a:xfrm>
            <a:off x="4766400" y="2734200"/>
            <a:ext cx="3805200" cy="319932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lang="en-US" sz="2100" b="0" u="none" strike="noStrike">
                <a:solidFill>
                  <a:schemeClr val="dk1">
                    <a:lumMod val="85000"/>
                    <a:lumOff val="15000"/>
                  </a:schemeClr>
                </a:solidFill>
                <a:effectLst/>
                <a:uFillTx/>
                <a:latin typeface="Calibri Light"/>
              </a:rPr>
              <a:t>Click to edit Master text styles</a:t>
            </a:r>
            <a:endParaRPr lang="en-US" sz="2100" b="0" u="none" strike="noStrike">
              <a:solidFill>
                <a:schemeClr val="lt1"/>
              </a:solidFill>
              <a:effectLst/>
              <a:uFillTx/>
              <a:latin typeface="Calibri Light"/>
            </a:endParaRPr>
          </a:p>
          <a:p>
            <a:pPr marL="274320" lvl="1" indent="-343080" defTabSz="914400">
              <a:lnSpc>
                <a:spcPct val="85000"/>
              </a:lnSpc>
              <a:spcBef>
                <a:spcPts val="601"/>
              </a:spcBef>
              <a:buClr>
                <a:srgbClr val="262626"/>
              </a:buClr>
              <a:buFont typeface="Arial"/>
              <a:buChar char=" "/>
            </a:pPr>
            <a:r>
              <a:rPr lang="en-US" sz="1800" b="0" u="none" strike="noStrike">
                <a:solidFill>
                  <a:schemeClr val="dk1">
                    <a:lumMod val="85000"/>
                    <a:lumOff val="15000"/>
                  </a:schemeClr>
                </a:solidFill>
                <a:effectLst/>
                <a:uFillTx/>
                <a:latin typeface="Calibri Light"/>
              </a:rPr>
              <a:t>Second level</a:t>
            </a:r>
            <a:endParaRPr lang="en-US" sz="1800" b="0" u="none" strike="noStrike">
              <a:solidFill>
                <a:schemeClr val="lt1"/>
              </a:solidFill>
              <a:effectLst/>
              <a:uFillTx/>
              <a:latin typeface="Calibri Light"/>
            </a:endParaRPr>
          </a:p>
          <a:p>
            <a:pPr marL="548640" lvl="2" indent="-548640" defTabSz="914400">
              <a:lnSpc>
                <a:spcPct val="85000"/>
              </a:lnSpc>
              <a:spcBef>
                <a:spcPts val="601"/>
              </a:spcBef>
              <a:buClr>
                <a:srgbClr val="262626"/>
              </a:buClr>
              <a:buFont typeface="Arial"/>
              <a:buChar char=" "/>
            </a:pPr>
            <a:r>
              <a:rPr lang="en-US" sz="1600" b="0" i="1" u="none" strike="noStrike">
                <a:solidFill>
                  <a:schemeClr val="dk1">
                    <a:lumMod val="85000"/>
                    <a:lumOff val="15000"/>
                  </a:schemeClr>
                </a:solidFill>
                <a:effectLst/>
                <a:uFillTx/>
                <a:latin typeface="Calibri Light"/>
              </a:rPr>
              <a:t>Third level</a:t>
            </a:r>
            <a:endParaRPr lang="en-US" sz="1600" b="0" u="none" strike="noStrike">
              <a:solidFill>
                <a:schemeClr val="lt1"/>
              </a:solidFill>
              <a:effectLst/>
              <a:uFillTx/>
              <a:latin typeface="Calibri Light"/>
            </a:endParaRPr>
          </a:p>
          <a:p>
            <a:pPr marL="822960" lvl="3" indent="-822960" defTabSz="914400">
              <a:lnSpc>
                <a:spcPct val="85000"/>
              </a:lnSpc>
              <a:spcBef>
                <a:spcPts val="601"/>
              </a:spcBef>
              <a:buClr>
                <a:srgbClr val="262626"/>
              </a:buClr>
              <a:buFont typeface="Arial"/>
              <a:buChar char=" "/>
            </a:pPr>
            <a:r>
              <a:rPr lang="en-US" sz="1400" b="0" u="none" strike="noStrike">
                <a:solidFill>
                  <a:schemeClr val="dk1">
                    <a:lumMod val="85000"/>
                    <a:lumOff val="15000"/>
                  </a:schemeClr>
                </a:solidFill>
                <a:effectLst/>
                <a:uFillTx/>
                <a:latin typeface="Calibri Light"/>
              </a:rPr>
              <a:t>Fourth level</a:t>
            </a:r>
            <a:endParaRPr lang="en-US" sz="1400" b="0" u="none" strike="noStrike">
              <a:solidFill>
                <a:schemeClr val="lt1"/>
              </a:solidFill>
              <a:effectLst/>
              <a:uFillTx/>
              <a:latin typeface="Calibri Light"/>
            </a:endParaRPr>
          </a:p>
          <a:p>
            <a:pPr marL="1097280" lvl="4" indent="-1097280" defTabSz="914400">
              <a:lnSpc>
                <a:spcPct val="85000"/>
              </a:lnSpc>
              <a:spcBef>
                <a:spcPts val="601"/>
              </a:spcBef>
              <a:buClr>
                <a:srgbClr val="262626"/>
              </a:buClr>
              <a:buFont typeface="Arial"/>
              <a:buChar char=" "/>
            </a:pPr>
            <a:r>
              <a:rPr lang="en-US" sz="1400" b="0" u="none" strike="noStrike">
                <a:solidFill>
                  <a:schemeClr val="dk1">
                    <a:lumMod val="85000"/>
                    <a:lumOff val="15000"/>
                  </a:schemeClr>
                </a:solidFill>
                <a:effectLst/>
                <a:uFillTx/>
                <a:latin typeface="Calibri Light"/>
              </a:rPr>
              <a:t>Fifth level</a:t>
            </a:r>
            <a:endParaRPr lang="en-US" sz="1400" b="0" u="none" strike="noStrike">
              <a:solidFill>
                <a:schemeClr val="lt1"/>
              </a:solidFill>
              <a:effectLst/>
              <a:uFillTx/>
              <a:latin typeface="Calibri Light"/>
            </a:endParaRPr>
          </a:p>
        </p:txBody>
      </p:sp>
      <p:sp>
        <p:nvSpPr>
          <p:cNvPr id="98" name="PlaceHolder 6"/>
          <p:cNvSpPr>
            <a:spLocks noGrp="1"/>
          </p:cNvSpPr>
          <p:nvPr>
            <p:ph type="dt" idx="49"/>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r>
              <a:rPr lang="sq-AL" sz="950" b="0" u="none" strike="noStrike">
                <a:solidFill>
                  <a:schemeClr val="dk1">
                    <a:alpha val="75000"/>
                  </a:schemeClr>
                </a:solidFill>
                <a:effectLst/>
                <a:uFillTx/>
                <a:latin typeface="Calibri Light"/>
              </a:rPr>
              <a:t>&lt;date/time&gt;</a:t>
            </a:r>
            <a:endParaRPr lang="en-US" sz="950" b="0" u="none" strike="noStrike">
              <a:solidFill>
                <a:srgbClr val="000000"/>
              </a:solidFill>
              <a:effectLst/>
              <a:uFillTx/>
              <a:latin typeface="Times New Roman"/>
            </a:endParaRPr>
          </a:p>
        </p:txBody>
      </p:sp>
      <p:sp>
        <p:nvSpPr>
          <p:cNvPr id="99" name="PlaceHolder 7"/>
          <p:cNvSpPr>
            <a:spLocks noGrp="1"/>
          </p:cNvSpPr>
          <p:nvPr>
            <p:ph type="ftr" idx="50"/>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en-GB"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en-GB" sz="950" b="0" u="none" strike="noStrike" cap="all">
                <a:solidFill>
                  <a:schemeClr val="dk1">
                    <a:alpha val="75000"/>
                  </a:schemeClr>
                </a:solidFill>
                <a:effectLst/>
                <a:uFillTx/>
                <a:latin typeface="Calibri Light"/>
              </a:rPr>
              <a:t>&lt;footer&gt;</a:t>
            </a:r>
            <a:endParaRPr lang="en-US" sz="950" b="0" u="none" strike="noStrike">
              <a:solidFill>
                <a:srgbClr val="000000"/>
              </a:solidFill>
              <a:effectLst/>
              <a:uFillTx/>
              <a:latin typeface="Times New Roman"/>
            </a:endParaRPr>
          </a:p>
        </p:txBody>
      </p:sp>
      <p:sp>
        <p:nvSpPr>
          <p:cNvPr id="100" name="PlaceHolder 8"/>
          <p:cNvSpPr>
            <a:spLocks noGrp="1"/>
          </p:cNvSpPr>
          <p:nvPr>
            <p:ph type="sldNum" idx="51"/>
          </p:nvPr>
        </p:nvSpPr>
        <p:spPr>
          <a:xfrm>
            <a:off x="6541200" y="5829840"/>
            <a:ext cx="2193480" cy="139608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lang="en-GB" sz="9000" b="0" u="none" strike="noStrike">
                <a:solidFill>
                  <a:schemeClr val="accent1">
                    <a:alpha val="20000"/>
                  </a:schemeClr>
                </a:solidFill>
                <a:effectLst/>
                <a:uFillTx/>
                <a:latin typeface="Calibri Light"/>
              </a:defRPr>
            </a:lvl1pPr>
          </a:lstStyle>
          <a:p>
            <a:pPr indent="0" algn="r" defTabSz="457200">
              <a:lnSpc>
                <a:spcPct val="100000"/>
              </a:lnSpc>
              <a:buNone/>
              <a:tabLst>
                <a:tab algn="l" pos="0"/>
              </a:tabLst>
            </a:pPr>
            <a:fld id="{5AD826F5-23A4-4851-BF22-82781C989979}" type="slidenum">
              <a:rPr lang="en-GB" sz="9000" b="0" u="none" strike="noStrike">
                <a:solidFill>
                  <a:schemeClr val="accent1">
                    <a:alpha val="20000"/>
                  </a:schemeClr>
                </a:solidFill>
                <a:effectLst/>
                <a:uFillTx/>
                <a:latin typeface="Calibri Light"/>
              </a:rPr>
              <a:t>&lt;number&gt;</a:t>
            </a:fld>
            <a:endParaRPr lang="en-US" sz="9000" b="0" u="none" strike="noStrike">
              <a:solidFill>
                <a:srgbClr val="000000"/>
              </a:solidFill>
              <a:effectLst/>
              <a:uFillTx/>
              <a:latin typeface="Times New Roman"/>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Standard text slide">
    <p:bg>
      <p:bgPr>
        <a:solidFill>
          <a:srgbClr val="ffffff"/>
        </a:solidFill>
      </p:bgPr>
    </p:bg>
    <p:spTree>
      <p:nvGrpSpPr>
        <p:cNvPr id="1" name=""/>
        <p:cNvGrpSpPr/>
        <p:nvPr/>
      </p:nvGrpSpPr>
      <p:grpSpPr>
        <a:xfrm>
          <a:off x="0" y="0"/>
          <a:ext cx="0" cy="0"/>
          <a:chOff x="0" y="0"/>
          <a:chExt cx="0" cy="0"/>
        </a:xfrm>
      </p:grpSpPr>
      <p:sp>
        <p:nvSpPr>
          <p:cNvPr id="101" name="PlaceHolder 1"/>
          <p:cNvSpPr>
            <a:spLocks noGrp="1"/>
          </p:cNvSpPr>
          <p:nvPr>
            <p:ph type="body"/>
          </p:nvPr>
        </p:nvSpPr>
        <p:spPr>
          <a:xfrm>
            <a:off x="449640" y="1361160"/>
            <a:ext cx="7171560" cy="465948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lang="en-US" sz="2400" b="0" u="none" strike="noStrike">
                <a:solidFill>
                  <a:schemeClr val="dk1">
                    <a:lumMod val="85000"/>
                    <a:lumOff val="15000"/>
                  </a:schemeClr>
                </a:solidFill>
                <a:effectLst/>
                <a:uFillTx/>
                <a:latin typeface="Calibri Light"/>
              </a:rPr>
              <a:t>Edit Master text styles</a:t>
            </a:r>
            <a:endParaRPr lang="en-US" sz="2400" b="0" u="none" strike="noStrike">
              <a:solidFill>
                <a:schemeClr val="lt1"/>
              </a:solidFill>
              <a:effectLst/>
              <a:uFillTx/>
              <a:latin typeface="Calibri Light"/>
            </a:endParaRPr>
          </a:p>
          <a:p>
            <a:pPr marL="274320" lvl="1" indent="-343080" defTabSz="914400">
              <a:lnSpc>
                <a:spcPct val="85000"/>
              </a:lnSpc>
              <a:spcBef>
                <a:spcPts val="601"/>
              </a:spcBef>
              <a:buClr>
                <a:srgbClr val="262626"/>
              </a:buClr>
              <a:buFont typeface="Arial"/>
              <a:buChar char=" "/>
            </a:pPr>
            <a:r>
              <a:rPr lang="en-US" sz="2400" b="0" u="none" strike="noStrike">
                <a:solidFill>
                  <a:schemeClr val="dk1">
                    <a:lumMod val="85000"/>
                    <a:lumOff val="15000"/>
                  </a:schemeClr>
                </a:solidFill>
                <a:effectLst/>
                <a:uFillTx/>
                <a:latin typeface="Calibri Light"/>
              </a:rPr>
              <a:t>Second level</a:t>
            </a:r>
            <a:endParaRPr lang="en-US" sz="2400" b="0" u="none" strike="noStrike">
              <a:solidFill>
                <a:schemeClr val="lt1"/>
              </a:solidFill>
              <a:effectLst/>
              <a:uFillTx/>
              <a:latin typeface="Calibri Light"/>
            </a:endParaRPr>
          </a:p>
          <a:p>
            <a:pPr marL="548640" lvl="2" indent="-548640" defTabSz="914400">
              <a:lnSpc>
                <a:spcPct val="85000"/>
              </a:lnSpc>
              <a:spcBef>
                <a:spcPts val="601"/>
              </a:spcBef>
              <a:buClr>
                <a:srgbClr val="262626"/>
              </a:buClr>
              <a:buFont typeface="Arial"/>
              <a:buChar char=" "/>
            </a:pPr>
            <a:r>
              <a:rPr lang="en-US" sz="2000" b="0" i="1" u="none" strike="noStrike">
                <a:solidFill>
                  <a:schemeClr val="dk1">
                    <a:lumMod val="85000"/>
                    <a:lumOff val="15000"/>
                  </a:schemeClr>
                </a:solidFill>
                <a:effectLst/>
                <a:uFillTx/>
                <a:latin typeface="Calibri Light"/>
              </a:rPr>
              <a:t>Third level</a:t>
            </a:r>
            <a:endParaRPr lang="en-US" sz="2000" b="0" u="none" strike="noStrike">
              <a:solidFill>
                <a:schemeClr val="lt1"/>
              </a:solidFill>
              <a:effectLst/>
              <a:uFillTx/>
              <a:latin typeface="Calibri Light"/>
            </a:endParaRPr>
          </a:p>
        </p:txBody>
      </p:sp>
      <p:sp>
        <p:nvSpPr>
          <p:cNvPr id="102" name="PlaceHolder 2"/>
          <p:cNvSpPr>
            <a:spLocks noGrp="1"/>
          </p:cNvSpPr>
          <p:nvPr>
            <p:ph type="title"/>
          </p:nvPr>
        </p:nvSpPr>
        <p:spPr>
          <a:xfrm>
            <a:off x="449640" y="320400"/>
            <a:ext cx="8566200" cy="71964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en-US" sz="4800" b="0" u="none" spc="-119" strike="noStrike">
                <a:solidFill>
                  <a:schemeClr val="accent1"/>
                </a:solidFill>
                <a:effectLst/>
                <a:uFillTx/>
                <a:latin typeface="Calibri Light"/>
              </a:rPr>
              <a:t>Click to edit Master title style</a:t>
            </a:r>
            <a:endParaRPr lang="en-US" sz="4800" b="0" u="none" strike="noStrike">
              <a:solidFill>
                <a:schemeClr val="lt1"/>
              </a:solidFill>
              <a:effectLst/>
              <a:uFillTx/>
              <a:latin typeface="Calibri Light"/>
            </a:endParaRPr>
          </a:p>
        </p:txBody>
      </p:sp>
      <p:sp>
        <p:nvSpPr>
          <p:cNvPr id="103" name="PlaceHolder 3"/>
          <p:cNvSpPr>
            <a:spLocks noGrp="1"/>
          </p:cNvSpPr>
          <p:nvPr>
            <p:ph type="dt" idx="52"/>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r>
              <a:rPr lang="sq-AL" sz="950" b="0" u="none" strike="noStrike">
                <a:solidFill>
                  <a:schemeClr val="dk1">
                    <a:alpha val="75000"/>
                  </a:schemeClr>
                </a:solidFill>
                <a:effectLst/>
                <a:uFillTx/>
                <a:latin typeface="Calibri Light"/>
              </a:rPr>
              <a:t>&lt;date/time&gt;</a:t>
            </a:r>
            <a:endParaRPr lang="en-US" sz="950" b="0" u="none" strike="noStrike">
              <a:solidFill>
                <a:srgbClr val="000000"/>
              </a:solidFill>
              <a:effectLst/>
              <a:uFillTx/>
              <a:latin typeface="Times New Roman"/>
            </a:endParaRPr>
          </a:p>
        </p:txBody>
      </p:sp>
      <p:sp>
        <p:nvSpPr>
          <p:cNvPr id="104" name="PlaceHolder 4"/>
          <p:cNvSpPr>
            <a:spLocks noGrp="1"/>
          </p:cNvSpPr>
          <p:nvPr>
            <p:ph type="ftr" idx="53"/>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de-DE"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de-DE" sz="950" b="0" u="none" strike="noStrike" cap="all">
                <a:solidFill>
                  <a:schemeClr val="dk1">
                    <a:alpha val="75000"/>
                  </a:schemeClr>
                </a:solidFill>
                <a:effectLst/>
                <a:uFillTx/>
                <a:latin typeface="Calibri Light"/>
              </a:rPr>
              <a:t>&lt;footer&gt;</a:t>
            </a:r>
            <a:endParaRPr lang="en-US" sz="950" b="0" u="none" strike="noStrike">
              <a:solidFill>
                <a:srgbClr val="000000"/>
              </a:solidFill>
              <a:effectLst/>
              <a:uFillTx/>
              <a:latin typeface="Times New Roman"/>
            </a:endParaRPr>
          </a:p>
        </p:txBody>
      </p:sp>
      <p:sp>
        <p:nvSpPr>
          <p:cNvPr id="105" name="PlaceHolder 5"/>
          <p:cNvSpPr>
            <a:spLocks noGrp="1"/>
          </p:cNvSpPr>
          <p:nvPr>
            <p:ph type="sldNum" idx="54"/>
          </p:nvPr>
        </p:nvSpPr>
        <p:spPr>
          <a:xfrm>
            <a:off x="6541200" y="5829840"/>
            <a:ext cx="2193480" cy="1396080"/>
          </a:xfrm>
          <a:prstGeom prst="rect">
            <a:avLst/>
          </a:prstGeom>
          <a:noFill/>
          <a:ln w="0">
            <a:noFill/>
          </a:ln>
        </p:spPr>
        <p:txBody>
          <a:bodyPr numCol="1" spcCol="0" lIns="91440" rIns="91440" tIns="45720" bIns="45720" anchor="t">
            <a:noAutofit/>
          </a:bodyPr>
          <a:lstStyle>
            <a:lvl1pPr indent="0" algn="r" defTabSz="457200">
              <a:lnSpc>
                <a:spcPct val="100000"/>
              </a:lnSpc>
              <a:buNone/>
              <a:tabLst>
                <a:tab algn="l" pos="0"/>
              </a:tabLst>
              <a:defRPr lang="en-GB" sz="9000" b="0" u="none" strike="noStrike">
                <a:solidFill>
                  <a:schemeClr val="accent1">
                    <a:alpha val="20000"/>
                  </a:schemeClr>
                </a:solidFill>
                <a:effectLst/>
                <a:uFillTx/>
                <a:latin typeface="Calibri Light"/>
              </a:defRPr>
            </a:lvl1pPr>
          </a:lstStyle>
          <a:p>
            <a:pPr indent="0" algn="r" defTabSz="457200">
              <a:lnSpc>
                <a:spcPct val="100000"/>
              </a:lnSpc>
              <a:buNone/>
              <a:tabLst>
                <a:tab algn="l" pos="0"/>
              </a:tabLst>
            </a:pPr>
            <a:r>
              <a:rPr lang="en-GB" sz="9000" b="0" u="none" strike="noStrike">
                <a:solidFill>
                  <a:schemeClr val="accent1">
                    <a:alpha val="20000"/>
                  </a:schemeClr>
                </a:solidFill>
                <a:effectLst/>
                <a:uFillTx/>
                <a:latin typeface="Calibri Light"/>
              </a:rPr>
              <a:t>Page </a:t>
            </a:r>
            <a:fld id="{215A6251-7184-42B6-9246-9C90F392FBC6}" type="slidenum">
              <a:rPr lang="en-GB" sz="9000" b="0" u="none" strike="noStrike">
                <a:solidFill>
                  <a:schemeClr val="accent1">
                    <a:alpha val="20000"/>
                  </a:schemeClr>
                </a:solidFill>
                <a:effectLst/>
                <a:uFillTx/>
                <a:latin typeface="Calibri Light"/>
              </a:rPr>
              <a:t>&lt;number&gt;</a:t>
            </a:fld>
            <a:endParaRPr lang="en-US" sz="90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chemeClr val="lt1">
            <a:lumMod val="95000"/>
          </a:schemeClr>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8" name="PlaceHolder 2"/>
          <p:cNvSpPr>
            <a:spLocks noGrp="1"/>
          </p:cNvSpPr>
          <p:nvPr>
            <p:ph type="body"/>
          </p:nvPr>
        </p:nvSpPr>
        <p:spPr>
          <a:xfrm>
            <a:off x="1605960" y="2638080"/>
            <a:ext cx="5937480" cy="3101760"/>
          </a:xfrm>
          <a:prstGeom prst="rect">
            <a:avLst/>
          </a:prstGeom>
          <a:noFill/>
          <a:ln w="0">
            <a:noFill/>
          </a:ln>
        </p:spPr>
        <p:txBody>
          <a:bodyPr lIns="91440" rIns="91440" tIns="45720" bIns="45720" anchor="t" vert="eaVe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9" name="PlaceHolder 3"/>
          <p:cNvSpPr>
            <a:spLocks noGrp="1"/>
          </p:cNvSpPr>
          <p:nvPr>
            <p:ph type="dt" idx="4"/>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10" name="PlaceHolder 4"/>
          <p:cNvSpPr>
            <a:spLocks noGrp="1"/>
          </p:cNvSpPr>
          <p:nvPr>
            <p:ph type="ftr" idx="5"/>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11" name="PlaceHolder 5"/>
          <p:cNvSpPr>
            <a:spLocks noGrp="1"/>
          </p:cNvSpPr>
          <p:nvPr>
            <p:ph type="sldNum" idx="6"/>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CA5E5F18-29C8-4444-BB80-F73A49ED5FF3}"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chemeClr val="lt1">
            <a:lumMod val="95000"/>
          </a:schemeClr>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489720" y="937440"/>
            <a:ext cx="1053720" cy="4983120"/>
          </a:xfrm>
          <a:prstGeom prst="rect">
            <a:avLst/>
          </a:prstGeom>
          <a:solidFill>
            <a:srgbClr val="ffffff"/>
          </a:solidFill>
          <a:ln cap="sq" w="31680">
            <a:solidFill>
              <a:srgbClr val="404040"/>
            </a:solidFill>
            <a:miter/>
          </a:ln>
        </p:spPr>
        <p:txBody>
          <a:bodyPr lIns="182880" rIns="182880" tIns="182880" bIns="182880" anchor="ctr" vert="eaVert">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13" name="PlaceHolder 2"/>
          <p:cNvSpPr>
            <a:spLocks noGrp="1"/>
          </p:cNvSpPr>
          <p:nvPr>
            <p:ph type="body"/>
          </p:nvPr>
        </p:nvSpPr>
        <p:spPr>
          <a:xfrm>
            <a:off x="1605960" y="937440"/>
            <a:ext cx="4715640" cy="4983120"/>
          </a:xfrm>
          <a:prstGeom prst="rect">
            <a:avLst/>
          </a:prstGeom>
          <a:noFill/>
          <a:ln w="0">
            <a:noFill/>
          </a:ln>
        </p:spPr>
        <p:txBody>
          <a:bodyPr lIns="91440" rIns="91440" tIns="45720" bIns="45720" anchor="t" vert="eaVe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14" name="PlaceHolder 3"/>
          <p:cNvSpPr>
            <a:spLocks noGrp="1"/>
          </p:cNvSpPr>
          <p:nvPr>
            <p:ph type="dt" idx="7"/>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15" name="PlaceHolder 4"/>
          <p:cNvSpPr>
            <a:spLocks noGrp="1"/>
          </p:cNvSpPr>
          <p:nvPr>
            <p:ph type="ftr" idx="8"/>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16" name="PlaceHolder 5"/>
          <p:cNvSpPr>
            <a:spLocks noGrp="1"/>
          </p:cNvSpPr>
          <p:nvPr>
            <p:ph type="sldNum" idx="9"/>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B580321E-C990-482A-B9EE-0DFB5E65776A}"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text slide">
    <p:bg>
      <p:bgPr>
        <a:solidFill>
          <a:schemeClr val="lt1">
            <a:lumMod val="95000"/>
          </a:schemeClr>
        </a:solidFill>
      </p:bgPr>
    </p:bg>
    <p:spTree>
      <p:nvGrpSpPr>
        <p:cNvPr id="1" name=""/>
        <p:cNvGrpSpPr/>
        <p:nvPr/>
      </p:nvGrpSpPr>
      <p:grpSpPr>
        <a:xfrm>
          <a:off x="0" y="0"/>
          <a:ext cx="0" cy="0"/>
          <a:chOff x="0" y="0"/>
          <a:chExt cx="0" cy="0"/>
        </a:xfrm>
      </p:grpSpPr>
      <p:sp>
        <p:nvSpPr>
          <p:cNvPr id="17" name="PlaceHolder 1"/>
          <p:cNvSpPr>
            <a:spLocks noGrp="1"/>
          </p:cNvSpPr>
          <p:nvPr>
            <p:ph type="body"/>
          </p:nvPr>
        </p:nvSpPr>
        <p:spPr>
          <a:xfrm>
            <a:off x="449640" y="1361160"/>
            <a:ext cx="7172280" cy="466020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p:txBody>
      </p:sp>
      <p:sp>
        <p:nvSpPr>
          <p:cNvPr id="18" name="PlaceHolder 2"/>
          <p:cNvSpPr>
            <a:spLocks noGrp="1"/>
          </p:cNvSpPr>
          <p:nvPr>
            <p:ph type="title"/>
          </p:nvPr>
        </p:nvSpPr>
        <p:spPr>
          <a:xfrm>
            <a:off x="449640" y="320400"/>
            <a:ext cx="8566920" cy="720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19" name="PlaceHolder 3"/>
          <p:cNvSpPr>
            <a:spLocks noGrp="1"/>
          </p:cNvSpPr>
          <p:nvPr>
            <p:ph type="dt" idx="10"/>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20" name="PlaceHolder 4"/>
          <p:cNvSpPr>
            <a:spLocks noGrp="1"/>
          </p:cNvSpPr>
          <p:nvPr>
            <p:ph type="ftr" idx="11"/>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de-DE" sz="1000" b="0" u="none" strike="noStrike">
                <a:solidFill>
                  <a:schemeClr val="dk1">
                    <a:alpha val="70000"/>
                  </a:schemeClr>
                </a:solidFill>
                <a:effectLst/>
                <a:uFillTx/>
                <a:latin typeface="Gill Sans MT"/>
              </a:defRPr>
            </a:lvl1pPr>
          </a:lstStyle>
          <a:p>
            <a:pPr indent="0" defTabSz="457200">
              <a:lnSpc>
                <a:spcPct val="100000"/>
              </a:lnSpc>
              <a:buNone/>
            </a:pPr>
            <a:r>
              <a:rPr lang="de-DE"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21" name="PlaceHolder 5"/>
          <p:cNvSpPr>
            <a:spLocks noGrp="1"/>
          </p:cNvSpPr>
          <p:nvPr>
            <p:ph type="sldNum" idx="12"/>
          </p:nvPr>
        </p:nvSpPr>
        <p:spPr>
          <a:xfrm>
            <a:off x="8240040" y="6217920"/>
            <a:ext cx="365400" cy="365400"/>
          </a:xfrm>
          <a:prstGeom prst="rect">
            <a:avLst/>
          </a:prstGeom>
          <a:solidFill>
            <a:srgbClr val="1d1d1d">
              <a:alpha val="70000"/>
            </a:srgbClr>
          </a:solidFill>
          <a:ln w="0">
            <a:noFill/>
          </a:ln>
        </p:spPr>
        <p:txBody>
          <a:bodyPr numCol="1" spcCol="0" lIns="91440" rIns="91440" tIns="45720" bIns="45720" anchor="t">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r>
              <a:rPr lang="en-GB" sz="1100" b="0" u="none" strike="noStrike">
                <a:solidFill>
                  <a:srgbClr val="ffffff"/>
                </a:solidFill>
                <a:effectLst/>
                <a:uFillTx/>
                <a:latin typeface="Gill Sans MT"/>
              </a:rPr>
              <a:t>Page </a:t>
            </a:r>
            <a:fld id="{3AB42F3F-0188-4317-8552-0AAFF2BCDF41}"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Headline, Subhead, Bulletpoints">
    <p:bg>
      <p:bgPr>
        <a:solidFill>
          <a:schemeClr val="lt1">
            <a:lumMod val="95000"/>
          </a:schemeClr>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de-DE" sz="2600" b="0" u="none" spc="201" strike="noStrike" cap="all">
                <a:solidFill>
                  <a:srgbClr val="262626"/>
                </a:solidFill>
                <a:effectLst/>
                <a:uFillTx/>
                <a:latin typeface="Gill Sans MT"/>
              </a:rPr>
              <a:t>Mastertitelformat bearbeiten</a:t>
            </a:r>
            <a:endParaRPr lang="en-US" sz="2600" b="0" u="none" strike="noStrike">
              <a:solidFill>
                <a:schemeClr val="dk1"/>
              </a:solidFill>
              <a:effectLst/>
              <a:uFillTx/>
              <a:latin typeface="Gill Sans MT"/>
            </a:endParaRPr>
          </a:p>
        </p:txBody>
      </p:sp>
      <p:sp>
        <p:nvSpPr>
          <p:cNvPr id="23" name="PlaceHolder 2"/>
          <p:cNvSpPr>
            <a:spLocks noGrp="1"/>
          </p:cNvSpPr>
          <p:nvPr>
            <p:ph type="body"/>
          </p:nvPr>
        </p:nvSpPr>
        <p:spPr>
          <a:xfrm>
            <a:off x="684000" y="2448000"/>
            <a:ext cx="7775640" cy="3815640"/>
          </a:xfrm>
          <a:prstGeom prst="rect">
            <a:avLst/>
          </a:prstGeom>
          <a:noFill/>
          <a:ln w="0">
            <a:noFill/>
          </a:ln>
        </p:spPr>
        <p:txBody>
          <a:bodyPr lIns="91440" rIns="91440" tIns="45720" bIns="45720" anchor="t">
            <a:noAutofit/>
          </a:bodyPr>
          <a:p>
            <a:pPr indent="0" defTabSz="914400">
              <a:lnSpc>
                <a:spcPct val="100000"/>
              </a:lnSpc>
              <a:spcBef>
                <a:spcPts val="400"/>
              </a:spcBef>
              <a:spcAft>
                <a:spcPts val="799"/>
              </a:spcAft>
              <a:buNone/>
              <a:tabLst>
                <a:tab algn="l" pos="0"/>
              </a:tabLst>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360000" lvl="1" indent="-360000" defTabSz="914400">
              <a:lnSpc>
                <a:spcPct val="100000"/>
              </a:lnSpc>
              <a:spcBef>
                <a:spcPts val="1001"/>
              </a:spcBef>
              <a:buClr>
                <a:srgbClr val="c80f0f"/>
              </a:buClr>
              <a:buFont typeface="Arial"/>
              <a:buChar char="•"/>
              <a:tabLst>
                <a:tab algn="l" pos="0"/>
              </a:tabLst>
            </a:pPr>
            <a:r>
              <a:rPr lang="en-US" sz="1800" b="0" u="none" strike="noStrike">
                <a:solidFill>
                  <a:schemeClr val="dk1">
                    <a:lumMod val="85000"/>
                    <a:lumOff val="15000"/>
                  </a:schemeClr>
                </a:solidFill>
                <a:effectLst/>
                <a:uFillTx/>
                <a:latin typeface="Gill Sans MT"/>
              </a:rPr>
              <a:t>Second level</a:t>
            </a:r>
            <a:endParaRPr lang="en-US" sz="1800" b="0" u="none" strike="noStrike">
              <a:solidFill>
                <a:schemeClr val="dk1">
                  <a:lumMod val="85000"/>
                  <a:lumOff val="15000"/>
                </a:schemeClr>
              </a:solidFill>
              <a:effectLst/>
              <a:uFillTx/>
              <a:latin typeface="Gill Sans MT"/>
            </a:endParaRPr>
          </a:p>
          <a:p>
            <a:pPr marL="720000" lvl="2" indent="-228600" defTabSz="914400">
              <a:lnSpc>
                <a:spcPct val="100000"/>
              </a:lnSpc>
              <a:spcBef>
                <a:spcPts val="1001"/>
              </a:spcBef>
              <a:buClr>
                <a:srgbClr val="dd8047"/>
              </a:buClr>
              <a:buFont typeface="Arial"/>
              <a:buChar char="•"/>
              <a:tabLst>
                <a:tab algn="l" pos="0"/>
              </a:tabLst>
            </a:pPr>
            <a:r>
              <a:rPr lang="en-US" sz="1800" b="0" u="none" strike="noStrike">
                <a:solidFill>
                  <a:schemeClr val="dk1">
                    <a:lumMod val="85000"/>
                    <a:lumOff val="15000"/>
                  </a:schemeClr>
                </a:solidFill>
                <a:effectLst/>
                <a:uFillTx/>
                <a:latin typeface="Gill Sans MT"/>
              </a:rPr>
              <a:t>Third level</a:t>
            </a:r>
            <a:endParaRPr lang="en-US" sz="1800" b="0" u="none" strike="noStrike">
              <a:solidFill>
                <a:schemeClr val="dk1">
                  <a:lumMod val="85000"/>
                  <a:lumOff val="15000"/>
                </a:schemeClr>
              </a:solidFill>
              <a:effectLst/>
              <a:uFillTx/>
              <a:latin typeface="Gill Sans MT"/>
            </a:endParaRPr>
          </a:p>
          <a:p>
            <a:pPr marL="1080000" lvl="3" indent="-228600" defTabSz="914400">
              <a:lnSpc>
                <a:spcPct val="100000"/>
              </a:lnSpc>
              <a:spcBef>
                <a:spcPts val="1001"/>
              </a:spcBef>
              <a:buClr>
                <a:srgbClr val="dd8047"/>
              </a:buClr>
              <a:buFont typeface="Arial"/>
              <a:buChar char="•"/>
              <a:tabLst>
                <a:tab algn="l" pos="0"/>
              </a:tabLst>
            </a:pPr>
            <a:r>
              <a:rPr lang="en-US" sz="1800" b="0" u="none" strike="noStrike">
                <a:solidFill>
                  <a:schemeClr val="dk1">
                    <a:lumMod val="85000"/>
                    <a:lumOff val="15000"/>
                  </a:schemeClr>
                </a:solidFill>
                <a:effectLst/>
                <a:uFillTx/>
                <a:latin typeface="Gill Sans MT"/>
              </a:rPr>
              <a:t>Fourth level</a:t>
            </a:r>
            <a:endParaRPr lang="en-US" sz="1800" b="0" u="none" strike="noStrike">
              <a:solidFill>
                <a:schemeClr val="dk1">
                  <a:lumMod val="85000"/>
                  <a:lumOff val="15000"/>
                </a:schemeClr>
              </a:solidFill>
              <a:effectLst/>
              <a:uFillTx/>
              <a:latin typeface="Gill Sans MT"/>
            </a:endParaRPr>
          </a:p>
        </p:txBody>
      </p:sp>
      <p:sp>
        <p:nvSpPr>
          <p:cNvPr id="24" name="PlaceHolder 3"/>
          <p:cNvSpPr>
            <a:spLocks noGrp="1"/>
          </p:cNvSpPr>
          <p:nvPr>
            <p:ph type="ftr" idx="13"/>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de-DE" sz="1000" b="0" u="none" strike="noStrike">
                <a:solidFill>
                  <a:schemeClr val="dk1">
                    <a:alpha val="70000"/>
                  </a:schemeClr>
                </a:solidFill>
                <a:effectLst/>
                <a:uFillTx/>
                <a:latin typeface="Gill Sans MT"/>
              </a:defRPr>
            </a:lvl1pPr>
          </a:lstStyle>
          <a:p>
            <a:pPr indent="0" defTabSz="457200">
              <a:lnSpc>
                <a:spcPct val="100000"/>
              </a:lnSpc>
              <a:buNone/>
            </a:pPr>
            <a:r>
              <a:rPr lang="de-DE"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25" name="PlaceHolder 4"/>
          <p:cNvSpPr>
            <a:spLocks noGrp="1"/>
          </p:cNvSpPr>
          <p:nvPr>
            <p:ph type="dt" idx="14"/>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with content">
    <p:bg>
      <p:bgPr>
        <a:solidFill>
          <a:schemeClr val="lt1">
            <a:lumMod val="95000"/>
          </a:schemeClr>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27" name="PlaceHolder 2"/>
          <p:cNvSpPr>
            <a:spLocks noGrp="1"/>
          </p:cNvSpPr>
          <p:nvPr>
            <p:ph type="body"/>
          </p:nvPr>
        </p:nvSpPr>
        <p:spPr>
          <a:xfrm>
            <a:off x="684000" y="2448000"/>
            <a:ext cx="7775640" cy="3815640"/>
          </a:xfrm>
          <a:prstGeom prst="rect">
            <a:avLst/>
          </a:prstGeom>
          <a:noFill/>
          <a:ln w="0">
            <a:noFill/>
          </a:ln>
        </p:spPr>
        <p:txBody>
          <a:bodyPr lIns="91440" rIns="91440" tIns="45720" bIns="45720" anchor="t">
            <a:noAutofit/>
          </a:bodyPr>
          <a:p>
            <a:pPr indent="0" defTabSz="914400">
              <a:lnSpc>
                <a:spcPct val="100000"/>
              </a:lnSpc>
              <a:spcBef>
                <a:spcPts val="400"/>
              </a:spcBef>
              <a:spcAft>
                <a:spcPts val="799"/>
              </a:spcAft>
              <a:buNone/>
              <a:tabLst>
                <a:tab algn="l" pos="0"/>
              </a:tabLst>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360000" lvl="1" indent="-360000" defTabSz="914400">
              <a:lnSpc>
                <a:spcPct val="100000"/>
              </a:lnSpc>
              <a:spcBef>
                <a:spcPts val="1001"/>
              </a:spcBef>
              <a:buClr>
                <a:srgbClr val="c80f0f"/>
              </a:buClr>
              <a:buFont typeface="Arial"/>
              <a:buChar char="•"/>
              <a:tabLst>
                <a:tab algn="l" pos="0"/>
              </a:tabLst>
            </a:pPr>
            <a:r>
              <a:rPr lang="en-US" sz="1800" b="0" u="none" strike="noStrike">
                <a:solidFill>
                  <a:schemeClr val="dk1">
                    <a:lumMod val="85000"/>
                    <a:lumOff val="15000"/>
                  </a:schemeClr>
                </a:solidFill>
                <a:effectLst/>
                <a:uFillTx/>
                <a:latin typeface="Gill Sans MT"/>
              </a:rPr>
              <a:t>Second level</a:t>
            </a:r>
            <a:endParaRPr lang="en-US" sz="1800" b="0" u="none" strike="noStrike">
              <a:solidFill>
                <a:schemeClr val="dk1">
                  <a:lumMod val="85000"/>
                  <a:lumOff val="15000"/>
                </a:schemeClr>
              </a:solidFill>
              <a:effectLst/>
              <a:uFillTx/>
              <a:latin typeface="Gill Sans MT"/>
            </a:endParaRPr>
          </a:p>
          <a:p>
            <a:pPr marL="720000" lvl="2" indent="-228600" defTabSz="914400">
              <a:lnSpc>
                <a:spcPct val="100000"/>
              </a:lnSpc>
              <a:spcBef>
                <a:spcPts val="1001"/>
              </a:spcBef>
              <a:buClr>
                <a:srgbClr val="dd8047"/>
              </a:buClr>
              <a:buFont typeface="Arial"/>
              <a:buChar char="•"/>
              <a:tabLst>
                <a:tab algn="l" pos="0"/>
              </a:tabLst>
            </a:pPr>
            <a:r>
              <a:rPr lang="en-US" sz="1800" b="0" u="none" strike="noStrike">
                <a:solidFill>
                  <a:schemeClr val="dk1">
                    <a:lumMod val="85000"/>
                    <a:lumOff val="15000"/>
                  </a:schemeClr>
                </a:solidFill>
                <a:effectLst/>
                <a:uFillTx/>
                <a:latin typeface="Gill Sans MT"/>
              </a:rPr>
              <a:t>Third level</a:t>
            </a:r>
            <a:endParaRPr lang="en-US" sz="1800" b="0" u="none" strike="noStrike">
              <a:solidFill>
                <a:schemeClr val="dk1">
                  <a:lumMod val="85000"/>
                  <a:lumOff val="15000"/>
                </a:schemeClr>
              </a:solidFill>
              <a:effectLst/>
              <a:uFillTx/>
              <a:latin typeface="Gill Sans MT"/>
            </a:endParaRPr>
          </a:p>
          <a:p>
            <a:pPr marL="1080000" lvl="3" indent="-228600" defTabSz="914400">
              <a:lnSpc>
                <a:spcPct val="100000"/>
              </a:lnSpc>
              <a:spcBef>
                <a:spcPts val="1001"/>
              </a:spcBef>
              <a:buClr>
                <a:srgbClr val="dd8047"/>
              </a:buClr>
              <a:buFont typeface="Arial"/>
              <a:buChar char="•"/>
              <a:tabLst>
                <a:tab algn="l" pos="0"/>
              </a:tabLst>
            </a:pPr>
            <a:r>
              <a:rPr lang="en-US" sz="1800" b="0" u="none" strike="noStrike">
                <a:solidFill>
                  <a:schemeClr val="dk1">
                    <a:lumMod val="85000"/>
                    <a:lumOff val="15000"/>
                  </a:schemeClr>
                </a:solidFill>
                <a:effectLst/>
                <a:uFillTx/>
                <a:latin typeface="Gill Sans MT"/>
              </a:rPr>
              <a:t>Fourth level</a:t>
            </a:r>
            <a:endParaRPr lang="en-US" sz="1800" b="0" u="none" strike="noStrike">
              <a:solidFill>
                <a:schemeClr val="dk1">
                  <a:lumMod val="85000"/>
                  <a:lumOff val="15000"/>
                </a:schemeClr>
              </a:solidFill>
              <a:effectLst/>
              <a:uFillTx/>
              <a:latin typeface="Gill Sans MT"/>
            </a:endParaRPr>
          </a:p>
        </p:txBody>
      </p:sp>
      <p:sp>
        <p:nvSpPr>
          <p:cNvPr id="28" name="PlaceHolder 3"/>
          <p:cNvSpPr>
            <a:spLocks noGrp="1"/>
          </p:cNvSpPr>
          <p:nvPr>
            <p:ph type="ftr" idx="15"/>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29" name="PlaceHolder 4"/>
          <p:cNvSpPr>
            <a:spLocks noGrp="1"/>
          </p:cNvSpPr>
          <p:nvPr>
            <p:ph type="dt" idx="16"/>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1_Two Content">
    <p:bg>
      <p:bgPr>
        <a:solidFill>
          <a:schemeClr val="lt1">
            <a:lumMod val="95000"/>
          </a:schemeClr>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31" name="PlaceHolder 2"/>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2400" b="0" u="none" strike="noStrike">
                <a:solidFill>
                  <a:schemeClr val="dk1">
                    <a:lumMod val="85000"/>
                    <a:lumOff val="15000"/>
                  </a:schemeClr>
                </a:solidFill>
                <a:effectLst/>
                <a:uFillTx/>
                <a:latin typeface="Gill Sans MT"/>
              </a:rPr>
              <a:t>Click to edit Master text styles</a:t>
            </a:r>
            <a:endParaRPr lang="en-US" sz="24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32" name="PlaceHolder 3"/>
          <p:cNvSpPr>
            <a:spLocks noGrp="1"/>
          </p:cNvSpPr>
          <p:nvPr>
            <p:ph type="dt" idx="17"/>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33" name="PlaceHolder 4"/>
          <p:cNvSpPr>
            <a:spLocks noGrp="1"/>
          </p:cNvSpPr>
          <p:nvPr>
            <p:ph type="ftr" idx="18"/>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34" name="PlaceHolder 5"/>
          <p:cNvSpPr>
            <a:spLocks noGrp="1"/>
          </p:cNvSpPr>
          <p:nvPr>
            <p:ph type="sldNum" idx="19"/>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33F61661-6A2E-4D5A-9FF9-0C522B4E1D8B}"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
        <p:nvSpPr>
          <p:cNvPr id="35" name="PlaceHolder 6"/>
          <p:cNvSpPr>
            <a:spLocks noGrp="1"/>
          </p:cNvSpPr>
          <p:nvPr>
            <p:ph type="body"/>
          </p:nvPr>
        </p:nvSpPr>
        <p:spPr>
          <a:xfrm>
            <a:off x="365760" y="1600200"/>
            <a:ext cx="4041360" cy="452592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ly title">
    <p:bg>
      <p:bgPr>
        <a:solidFill>
          <a:schemeClr val="lt1">
            <a:lumMod val="95000"/>
          </a:schemeClr>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84000" y="1483200"/>
            <a:ext cx="7775640" cy="61740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37" name="PlaceHolder 2"/>
          <p:cNvSpPr>
            <a:spLocks noGrp="1"/>
          </p:cNvSpPr>
          <p:nvPr>
            <p:ph type="ftr" idx="20"/>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de-DE" sz="1000" b="0" u="none" strike="noStrike">
                <a:solidFill>
                  <a:schemeClr val="dk1">
                    <a:alpha val="70000"/>
                  </a:schemeClr>
                </a:solidFill>
                <a:effectLst/>
                <a:uFillTx/>
                <a:latin typeface="Gill Sans MT"/>
              </a:defRPr>
            </a:lvl1pPr>
          </a:lstStyle>
          <a:p>
            <a:pPr indent="0" defTabSz="457200">
              <a:lnSpc>
                <a:spcPct val="100000"/>
              </a:lnSpc>
              <a:buNone/>
            </a:pPr>
            <a:r>
              <a:rPr lang="de-DE"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38" name="PlaceHolder 3"/>
          <p:cNvSpPr>
            <a:spLocks noGrp="1"/>
          </p:cNvSpPr>
          <p:nvPr>
            <p:ph type="dt" idx="21"/>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39"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lang="en-US" sz="1800" b="0" u="none" strike="noStrike">
                <a:solidFill>
                  <a:schemeClr val="dk1">
                    <a:lumMod val="85000"/>
                    <a:lumOff val="15000"/>
                  </a:schemeClr>
                </a:solidFill>
                <a:effectLst/>
                <a:uFillTx/>
                <a:latin typeface="Gill Sans MT"/>
              </a:rPr>
              <a:t>Click to edit the outline text format</a:t>
            </a:r>
            <a:endParaRPr lang="en-US" sz="1800" b="0" u="none" strike="noStrike">
              <a:solidFill>
                <a:schemeClr val="dk1">
                  <a:lumMod val="85000"/>
                  <a:lumOff val="15000"/>
                </a:schemeClr>
              </a:solidFill>
              <a:effectLst/>
              <a:uFillTx/>
              <a:latin typeface="Gill Sans MT"/>
            </a:endParaRPr>
          </a:p>
          <a:p>
            <a:pPr marL="864000" lvl="1" indent="-324000">
              <a:spcBef>
                <a:spcPts val="1134"/>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Second Outline Level</a:t>
            </a:r>
            <a:endParaRPr lang="en-US" sz="1600" b="0" u="none" strike="noStrike">
              <a:solidFill>
                <a:schemeClr val="dk1">
                  <a:lumMod val="85000"/>
                  <a:lumOff val="15000"/>
                </a:schemeClr>
              </a:solidFill>
              <a:effectLst/>
              <a:uFillTx/>
              <a:latin typeface="Gill Sans MT"/>
            </a:endParaRPr>
          </a:p>
          <a:p>
            <a:pPr marL="1296000" lvl="2" indent="-288000">
              <a:spcBef>
                <a:spcPts val="850"/>
              </a:spcBef>
              <a:buClr>
                <a:srgbClr val="000000"/>
              </a:buClr>
              <a:buSzPct val="45000"/>
              <a:buFont typeface="Wingdings" charset="2"/>
              <a:buChar char=""/>
            </a:pPr>
            <a:r>
              <a:rPr lang="en-US" sz="1600" b="0" u="none" strike="noStrike">
                <a:solidFill>
                  <a:schemeClr val="dk1">
                    <a:lumMod val="85000"/>
                    <a:lumOff val="15000"/>
                  </a:schemeClr>
                </a:solidFill>
                <a:effectLst/>
                <a:uFillTx/>
                <a:latin typeface="Gill Sans MT"/>
              </a:rPr>
              <a:t>Third Outline Level</a:t>
            </a:r>
            <a:endParaRPr lang="en-US" sz="1600" b="0" u="none" strike="noStrike">
              <a:solidFill>
                <a:schemeClr val="dk1">
                  <a:lumMod val="85000"/>
                  <a:lumOff val="15000"/>
                </a:schemeClr>
              </a:solidFill>
              <a:effectLst/>
              <a:uFillTx/>
              <a:latin typeface="Gill Sans MT"/>
            </a:endParaRPr>
          </a:p>
          <a:p>
            <a:pPr marL="1728000" lvl="3" indent="-216000">
              <a:spcBef>
                <a:spcPts val="567"/>
              </a:spcBef>
              <a:buClr>
                <a:srgbClr val="000000"/>
              </a:buClr>
              <a:buSzPct val="75000"/>
              <a:buFont typeface="Symbol" charset="2"/>
              <a:buChar char=""/>
            </a:pPr>
            <a:r>
              <a:rPr lang="en-US" sz="1600" b="0" u="none" strike="noStrike">
                <a:solidFill>
                  <a:schemeClr val="dk1">
                    <a:lumMod val="85000"/>
                    <a:lumOff val="15000"/>
                  </a:schemeClr>
                </a:solidFill>
                <a:effectLst/>
                <a:uFillTx/>
                <a:latin typeface="Gill Sans MT"/>
              </a:rPr>
              <a:t>Fourth Outline Level</a:t>
            </a:r>
            <a:endParaRPr lang="en-US" sz="1600" b="0" u="none" strike="noStrike">
              <a:solidFill>
                <a:schemeClr val="dk1">
                  <a:lumMod val="85000"/>
                  <a:lumOff val="15000"/>
                </a:schemeClr>
              </a:solidFill>
              <a:effectLst/>
              <a:uFillTx/>
              <a:latin typeface="Gill Sans MT"/>
            </a:endParaRPr>
          </a:p>
          <a:p>
            <a:pPr marL="2160000" lvl="4"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Fifth Outline Level</a:t>
            </a:r>
            <a:endParaRPr lang="en-US" sz="2000" b="0" u="none" strike="noStrike">
              <a:solidFill>
                <a:schemeClr val="dk1">
                  <a:lumMod val="85000"/>
                  <a:lumOff val="15000"/>
                </a:schemeClr>
              </a:solidFill>
              <a:effectLst/>
              <a:uFillTx/>
              <a:latin typeface="Gill Sans MT"/>
            </a:endParaRPr>
          </a:p>
          <a:p>
            <a:pPr marL="2592000" lvl="5"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Sixth Outline Level</a:t>
            </a:r>
            <a:endParaRPr lang="en-US" sz="2000" b="0" u="none" strike="noStrike">
              <a:solidFill>
                <a:schemeClr val="dk1">
                  <a:lumMod val="85000"/>
                  <a:lumOff val="15000"/>
                </a:schemeClr>
              </a:solidFill>
              <a:effectLst/>
              <a:uFillTx/>
              <a:latin typeface="Gill Sans MT"/>
            </a:endParaRPr>
          </a:p>
          <a:p>
            <a:pPr marL="3024000" lvl="6" indent="-216000">
              <a:spcBef>
                <a:spcPts val="283"/>
              </a:spcBef>
              <a:buClr>
                <a:srgbClr val="000000"/>
              </a:buClr>
              <a:buSzPct val="45000"/>
              <a:buFont typeface="Wingdings" charset="2"/>
              <a:buChar char=""/>
            </a:pPr>
            <a:r>
              <a:rPr lang="en-US" sz="2000" b="0" u="none" strike="noStrike">
                <a:solidFill>
                  <a:schemeClr val="dk1">
                    <a:lumMod val="85000"/>
                    <a:lumOff val="15000"/>
                  </a:schemeClr>
                </a:solidFill>
                <a:effectLst/>
                <a:uFillTx/>
                <a:latin typeface="Gill Sans MT"/>
              </a:rPr>
              <a:t>Seventh Outline Level</a:t>
            </a:r>
            <a:endParaRPr lang="en-US" sz="2000" b="0" u="none" strike="noStrike">
              <a:solidFill>
                <a:schemeClr val="dk1">
                  <a:lumMod val="85000"/>
                  <a:lumOff val="15000"/>
                </a:schemeClr>
              </a:solidFill>
              <a:effectLst/>
              <a:uFillTx/>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chemeClr val="lt1">
            <a:lumMod val="95000"/>
          </a:schemeClr>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1605960" y="96480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Click to edit Master title style</a:t>
            </a:r>
            <a:endParaRPr lang="en-US" sz="2600" b="0" u="none" strike="noStrike">
              <a:solidFill>
                <a:schemeClr val="dk1"/>
              </a:solidFill>
              <a:effectLst/>
              <a:uFillTx/>
              <a:latin typeface="Gill Sans MT"/>
            </a:endParaRPr>
          </a:p>
        </p:txBody>
      </p:sp>
      <p:sp>
        <p:nvSpPr>
          <p:cNvPr id="41" name="PlaceHolder 2"/>
          <p:cNvSpPr>
            <a:spLocks noGrp="1"/>
          </p:cNvSpPr>
          <p:nvPr>
            <p:ph type="body"/>
          </p:nvPr>
        </p:nvSpPr>
        <p:spPr>
          <a:xfrm>
            <a:off x="1605960" y="2638080"/>
            <a:ext cx="5937480" cy="3101760"/>
          </a:xfrm>
          <a:prstGeom prst="rect">
            <a:avLst/>
          </a:prstGeom>
          <a:noFill/>
          <a:ln w="0">
            <a:noFill/>
          </a:ln>
        </p:spPr>
        <p:txBody>
          <a:bodyPr lIns="91440" rIns="91440" tIns="45720" bIns="45720" anchor="t">
            <a:noAutofit/>
          </a:bodyPr>
          <a:p>
            <a:pPr marL="228600" indent="-228600" defTabSz="914400">
              <a:lnSpc>
                <a:spcPct val="100000"/>
              </a:lnSpc>
              <a:spcBef>
                <a:spcPts val="1001"/>
              </a:spcBef>
              <a:buClr>
                <a:srgbClr val="dd8047"/>
              </a:buClr>
              <a:buFont typeface="Arial"/>
              <a:buChar char="•"/>
            </a:pPr>
            <a:r>
              <a:rPr lang="en-US" sz="1800" b="0" u="none" strike="noStrike">
                <a:solidFill>
                  <a:schemeClr val="dk1">
                    <a:lumMod val="85000"/>
                    <a:lumOff val="15000"/>
                  </a:schemeClr>
                </a:solidFill>
                <a:effectLst/>
                <a:uFillTx/>
                <a:latin typeface="Gill Sans MT"/>
              </a:rPr>
              <a:t>Click to edit Master text styles</a:t>
            </a:r>
            <a:endParaRPr lang="en-US" sz="1800" b="0" u="none" strike="noStrike">
              <a:solidFill>
                <a:schemeClr val="dk1">
                  <a:lumMod val="85000"/>
                  <a:lumOff val="15000"/>
                </a:schemeClr>
              </a:solidFill>
              <a:effectLst/>
              <a:uFillTx/>
              <a:latin typeface="Gill Sans MT"/>
            </a:endParaRPr>
          </a:p>
          <a:p>
            <a:pPr marL="457200" lvl="1"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Second level</a:t>
            </a:r>
            <a:endParaRPr lang="en-US" sz="1600" b="0" u="none" strike="noStrike">
              <a:solidFill>
                <a:schemeClr val="dk1">
                  <a:lumMod val="85000"/>
                  <a:lumOff val="15000"/>
                </a:schemeClr>
              </a:solidFill>
              <a:effectLst/>
              <a:uFillTx/>
              <a:latin typeface="Gill Sans MT"/>
            </a:endParaRPr>
          </a:p>
          <a:p>
            <a:pPr marL="685800" lvl="2"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Third level</a:t>
            </a:r>
            <a:endParaRPr lang="en-US" sz="1600" b="0" u="none" strike="noStrike">
              <a:solidFill>
                <a:schemeClr val="dk1">
                  <a:lumMod val="85000"/>
                  <a:lumOff val="15000"/>
                </a:schemeClr>
              </a:solidFill>
              <a:effectLst/>
              <a:uFillTx/>
              <a:latin typeface="Gill Sans MT"/>
            </a:endParaRPr>
          </a:p>
          <a:p>
            <a:pPr marL="914400" lvl="3"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Fourth level</a:t>
            </a:r>
            <a:endParaRPr lang="en-US" sz="1600" b="0" u="none" strike="noStrike">
              <a:solidFill>
                <a:schemeClr val="dk1">
                  <a:lumMod val="85000"/>
                  <a:lumOff val="15000"/>
                </a:schemeClr>
              </a:solidFill>
              <a:effectLst/>
              <a:uFillTx/>
              <a:latin typeface="Gill Sans MT"/>
            </a:endParaRPr>
          </a:p>
          <a:p>
            <a:pPr marL="1143000" lvl="4" indent="-228600" defTabSz="914400">
              <a:lnSpc>
                <a:spcPct val="100000"/>
              </a:lnSpc>
              <a:spcBef>
                <a:spcPts val="1001"/>
              </a:spcBef>
              <a:buClr>
                <a:srgbClr val="dd8047"/>
              </a:buClr>
              <a:buFont typeface="Arial"/>
              <a:buChar char="•"/>
            </a:pPr>
            <a:r>
              <a:rPr lang="en-US" sz="1600" b="0" u="none" strike="noStrike">
                <a:solidFill>
                  <a:schemeClr val="dk1">
                    <a:lumMod val="85000"/>
                    <a:lumOff val="15000"/>
                  </a:schemeClr>
                </a:solidFill>
                <a:effectLst/>
                <a:uFillTx/>
                <a:latin typeface="Gill Sans MT"/>
              </a:rPr>
              <a:t>Fifth level</a:t>
            </a:r>
            <a:endParaRPr lang="en-US" sz="1600" b="0" u="none" strike="noStrike">
              <a:solidFill>
                <a:schemeClr val="dk1">
                  <a:lumMod val="85000"/>
                  <a:lumOff val="15000"/>
                </a:schemeClr>
              </a:solidFill>
              <a:effectLst/>
              <a:uFillTx/>
              <a:latin typeface="Gill Sans MT"/>
            </a:endParaRPr>
          </a:p>
        </p:txBody>
      </p:sp>
      <p:sp>
        <p:nvSpPr>
          <p:cNvPr id="42" name="PlaceHolder 3"/>
          <p:cNvSpPr>
            <a:spLocks noGrp="1"/>
          </p:cNvSpPr>
          <p:nvPr>
            <p:ph type="dt" idx="22"/>
          </p:nvPr>
        </p:nvSpPr>
        <p:spPr>
          <a:xfrm>
            <a:off x="5978880" y="6238800"/>
            <a:ext cx="2064960" cy="323640"/>
          </a:xfrm>
          <a:prstGeom prst="rect">
            <a:avLst/>
          </a:prstGeom>
          <a:noFill/>
          <a:ln w="0">
            <a:noFill/>
          </a:ln>
        </p:spPr>
        <p:txBody>
          <a:bodyPr lIns="91440" rIns="91440" tIns="45720" bIns="45720" anchor="ctr">
            <a:noAutofit/>
          </a:bodyPr>
          <a:lstStyle>
            <a:lvl1pPr indent="0" algn="r" defTabSz="457200">
              <a:lnSpc>
                <a:spcPct val="100000"/>
              </a:lnSpc>
              <a:buNone/>
              <a:defRPr lang="sq-AL" sz="1000" b="0" u="none" strike="noStrike">
                <a:solidFill>
                  <a:schemeClr val="dk1">
                    <a:alpha val="70000"/>
                  </a:schemeClr>
                </a:solidFill>
                <a:effectLst/>
                <a:uFillTx/>
                <a:latin typeface="Gill Sans MT"/>
              </a:defRPr>
            </a:lvl1pPr>
          </a:lstStyle>
          <a:p>
            <a:pPr indent="0" algn="r" defTabSz="457200">
              <a:lnSpc>
                <a:spcPct val="100000"/>
              </a:lnSpc>
              <a:buNone/>
            </a:pPr>
            <a:r>
              <a:rPr lang="sq-AL" sz="1000" b="0" u="none" strike="noStrike">
                <a:solidFill>
                  <a:schemeClr val="dk1">
                    <a:alpha val="70000"/>
                  </a:schemeClr>
                </a:solidFill>
                <a:effectLst/>
                <a:uFillTx/>
                <a:latin typeface="Gill Sans MT"/>
              </a:rPr>
              <a:t>&lt;date/time&gt;</a:t>
            </a:r>
            <a:endParaRPr lang="en-US" sz="1000" b="0" u="none" strike="noStrike">
              <a:solidFill>
                <a:srgbClr val="000000"/>
              </a:solidFill>
              <a:effectLst/>
              <a:uFillTx/>
              <a:latin typeface="Times New Roman"/>
            </a:endParaRPr>
          </a:p>
        </p:txBody>
      </p:sp>
      <p:sp>
        <p:nvSpPr>
          <p:cNvPr id="43" name="PlaceHolder 4"/>
          <p:cNvSpPr>
            <a:spLocks noGrp="1"/>
          </p:cNvSpPr>
          <p:nvPr>
            <p:ph type="ftr" idx="23"/>
          </p:nvPr>
        </p:nvSpPr>
        <p:spPr>
          <a:xfrm>
            <a:off x="1102320" y="6236280"/>
            <a:ext cx="4556160" cy="319680"/>
          </a:xfrm>
          <a:prstGeom prst="rect">
            <a:avLst/>
          </a:prstGeom>
          <a:noFill/>
          <a:ln w="0">
            <a:noFill/>
          </a:ln>
        </p:spPr>
        <p:txBody>
          <a:bodyPr lIns="91440" rIns="91440" tIns="45720" bIns="45720" anchor="ctr">
            <a:noAutofit/>
          </a:bodyPr>
          <a:lstStyle>
            <a:lvl1pPr indent="0" defTabSz="457200">
              <a:lnSpc>
                <a:spcPct val="100000"/>
              </a:lnSpc>
              <a:buNone/>
              <a:defRPr lang="en-GB" sz="1000" b="0" u="none" strike="noStrike">
                <a:solidFill>
                  <a:schemeClr val="dk1">
                    <a:alpha val="70000"/>
                  </a:schemeClr>
                </a:solidFill>
                <a:effectLst/>
                <a:uFillTx/>
                <a:latin typeface="Gill Sans MT"/>
              </a:defRPr>
            </a:lvl1pPr>
          </a:lstStyle>
          <a:p>
            <a:pPr indent="0" defTabSz="457200">
              <a:lnSpc>
                <a:spcPct val="100000"/>
              </a:lnSpc>
              <a:buNone/>
            </a:pPr>
            <a:r>
              <a:rPr lang="en-GB" sz="1000" b="0" u="none" strike="noStrike">
                <a:solidFill>
                  <a:schemeClr val="dk1">
                    <a:alpha val="70000"/>
                  </a:schemeClr>
                </a:solidFill>
                <a:effectLst/>
                <a:uFillTx/>
                <a:latin typeface="Gill Sans MT"/>
              </a:rPr>
              <a:t>&lt;footer&gt;</a:t>
            </a:r>
            <a:endParaRPr lang="en-US" sz="1000" b="0" u="none" strike="noStrike">
              <a:solidFill>
                <a:srgbClr val="000000"/>
              </a:solidFill>
              <a:effectLst/>
              <a:uFillTx/>
              <a:latin typeface="Times New Roman"/>
            </a:endParaRPr>
          </a:p>
        </p:txBody>
      </p:sp>
      <p:sp>
        <p:nvSpPr>
          <p:cNvPr id="44" name="PlaceHolder 5"/>
          <p:cNvSpPr>
            <a:spLocks noGrp="1"/>
          </p:cNvSpPr>
          <p:nvPr>
            <p:ph type="sldNum" idx="24"/>
          </p:nvPr>
        </p:nvSpPr>
        <p:spPr>
          <a:xfrm>
            <a:off x="8240040" y="6217920"/>
            <a:ext cx="365400" cy="365400"/>
          </a:xfrm>
          <a:prstGeom prst="rect">
            <a:avLst/>
          </a:prstGeom>
          <a:solidFill>
            <a:srgbClr val="1d1d1d">
              <a:alpha val="70000"/>
            </a:srgbClr>
          </a:solidFill>
          <a:ln w="0">
            <a:noFill/>
          </a:ln>
        </p:spPr>
        <p:txBody>
          <a:bodyPr lIns="18360" rIns="18360" tIns="45720" bIns="45720" anchor="ctr">
            <a:noAutofit/>
          </a:bodyPr>
          <a:lstStyle>
            <a:lvl1pPr indent="0" algn="ctr" defTabSz="457200">
              <a:lnSpc>
                <a:spcPct val="100000"/>
              </a:lnSpc>
              <a:buNone/>
              <a:defRPr lang="en-GB" sz="1100" b="0" u="none" strike="noStrike">
                <a:solidFill>
                  <a:srgbClr val="ffffff"/>
                </a:solidFill>
                <a:effectLst/>
                <a:uFillTx/>
                <a:latin typeface="Gill Sans MT"/>
              </a:defRPr>
            </a:lvl1pPr>
          </a:lstStyle>
          <a:p>
            <a:pPr indent="0" algn="ctr" defTabSz="457200">
              <a:lnSpc>
                <a:spcPct val="100000"/>
              </a:lnSpc>
              <a:buNone/>
            </a:pPr>
            <a:fld id="{0DA5D275-EE64-4760-B5CF-17EDA52A8191}" type="slidenum">
              <a:rPr lang="en-GB" sz="1100" b="0" u="none" strike="noStrike">
                <a:solidFill>
                  <a:srgbClr val="ffffff"/>
                </a:solidFill>
                <a:effectLst/>
                <a:uFillTx/>
                <a:latin typeface="Gill Sans MT"/>
              </a:rPr>
              <a:t>&lt;number&gt;</a:t>
            </a:fld>
            <a:endParaRPr lang="en-US" sz="1100" b="0" u="none" strike="noStrike">
              <a:solidFill>
                <a:srgbClr val="ffffff"/>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2"/>
    <p:sldLayoutId id="2147483667" r:id="rId3"/>
    <p:sldLayoutId id="2147483668"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hyperlink" Target="https://drive.google.com/file/d/1lsA40LlGAxj4sQjtgj-52xCxWr12H8gc/view" TargetMode="External"/><Relationship Id="rId2" Type="http://schemas.openxmlformats.org/officeDocument/2006/relationships/hyperlink" Target="https://drive.google.com/file/d/17Q-mH4YG4GQEgYjc_kxqqNamvfbH0SOF/view?usp=drive_link" TargetMode="External"/><Relationship Id="rId3" Type="http://schemas.openxmlformats.org/officeDocument/2006/relationships/hyperlink" Target="https://drive.google.com/file/d/1pXKFea56o8CvJaHhl7AVu7a_ezSYkDto/view?usp=drive_link" TargetMode="External"/><Relationship Id="rId4" Type="http://schemas.openxmlformats.org/officeDocument/2006/relationships/slideLayout" Target="../slideLayouts/slideLayout19.xml"/>
</Relationships>
</file>

<file path=ppt/slides/_rels/slide15.xml.rels><?xml version="1.0" encoding="UTF-8"?>
<Relationships xmlns="http://schemas.openxmlformats.org/package/2006/relationships"><Relationship Id="rId1" Type="http://schemas.openxmlformats.org/officeDocument/2006/relationships/hyperlink" Target="https://drive.google.com/file/d/1ObDI3LSmXt24I-taaizMgT4EVNjMPieR/view?usp=drive_link" TargetMode="External"/><Relationship Id="rId2" Type="http://schemas.openxmlformats.org/officeDocument/2006/relationships/hyperlink" Target="https://www.drejtesia.gov.al/wp-content/uploads/2024/10/Pozicioni-i-p&#235;rbashk&#235;t-i-BE-p&#235;r-Grupkapitullin-e-Themeloreve_ALB.docx" TargetMode="External"/><Relationship Id="rId3" Type="http://schemas.openxmlformats.org/officeDocument/2006/relationships/slideLayout" Target="../slideLayouts/slideLayout1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hyperlink" Target="https://em-al.org/sq/kreu/" TargetMode="External"/><Relationship Id="rId2" Type="http://schemas.openxmlformats.org/officeDocument/2006/relationships/hyperlink" Target="https://docs.google.com/forms/d/e/1FAIpQLSfWT9XCDFkA7TOZvUuyy-zPzCCOIuTwN_oNWTtAzt1Kor8hCg/viewform"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7.xml"/>
</Relationships>
</file>

<file path=ppt/slides/_rels/slide20.xml.rels><?xml version="1.0" encoding="UTF-8"?>
<Relationships xmlns="http://schemas.openxmlformats.org/package/2006/relationships"><Relationship Id="rId1" Type="http://schemas.openxmlformats.org/officeDocument/2006/relationships/hyperlink" Target="mailto:info@em-al.org" TargetMode="External"/><Relationship Id="rId2" Type="http://schemas.openxmlformats.org/officeDocument/2006/relationships/hyperlink" Target="mailto:info@em-al.org" TargetMode="External"/><Relationship Id="rId3" Type="http://schemas.openxmlformats.org/officeDocument/2006/relationships/hyperlink" Target="mailto:info@em-al.org" TargetMode="External"/><Relationship Id="rId4" Type="http://schemas.openxmlformats.org/officeDocument/2006/relationships/hyperlink" Target="mailto:info@em-al.org" TargetMode="External"/><Relationship Id="rId5" Type="http://schemas.openxmlformats.org/officeDocument/2006/relationships/slideLayout" Target="../slideLayouts/slideLayout10.xml"/>
</Relationships>
</file>

<file path=ppt/slides/_rels/slide3.xml.rels><?xml version="1.0" encoding="UTF-8"?>
<Relationships xmlns="http://schemas.openxmlformats.org/package/2006/relationships"><Relationship Id="rId1" Type="http://schemas.openxmlformats.org/officeDocument/2006/relationships/hyperlink" Target="https://eurokonventa.al/en/" TargetMode="External"/><Relationship Id="rId2" Type="http://schemas.openxmlformats.org/officeDocument/2006/relationships/hyperlink" Target="https://forms.gle/zdqvGhKRwbEPydrD9" TargetMode="External"/><Relationship Id="rId3" Type="http://schemas.openxmlformats.org/officeDocument/2006/relationships/hyperlink" Target="https://www.eurospeak.al/" TargetMode="External"/><Relationship Id="rId4" Type="http://schemas.openxmlformats.org/officeDocument/2006/relationships/image" Target="../media/image3.png"/><Relationship Id="rId5" Type="http://schemas.openxmlformats.org/officeDocument/2006/relationships/hyperlink" Target="https://www.eurospeak.al/kontribuo-ne-es/" TargetMode="External"/><Relationship Id="rId6" Type="http://schemas.openxmlformats.org/officeDocument/2006/relationships/image" Target="../media/image4.jpeg"/><Relationship Id="rId7" Type="http://schemas.openxmlformats.org/officeDocument/2006/relationships/slideLayout" Target="../slideLayouts/slideLayout1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81000"/>
            <a:ext cx="7772040" cy="3880800"/>
          </a:xfrm>
          <a:prstGeom prst="rect">
            <a:avLst/>
          </a:prstGeom>
          <a:solidFill>
            <a:srgbClr val="ffffff"/>
          </a:solidFill>
          <a:ln cap="sq" w="38160">
            <a:solidFill>
              <a:srgbClr val="404040"/>
            </a:solidFill>
            <a:miter/>
          </a:ln>
        </p:spPr>
        <p:txBody>
          <a:bodyPr lIns="274320" rIns="274320" tIns="182880" bIns="182880" anchor="ctr">
            <a:noAutofit/>
          </a:bodyPr>
          <a:p>
            <a:pPr indent="0" algn="ctr" defTabSz="914400">
              <a:lnSpc>
                <a:spcPct val="90000"/>
              </a:lnSpc>
              <a:buNone/>
            </a:pPr>
            <a:r>
              <a:rPr lang="sq-AL" sz="5400" b="0" u="none" spc="201" strike="noStrike" cap="all">
                <a:solidFill>
                  <a:srgbClr val="262626"/>
                </a:solidFill>
                <a:effectLst/>
                <a:uFillTx/>
                <a:latin typeface="Arial"/>
              </a:rPr>
              <a:t>Procesi i Integrimit europian I Shqipërisë – Kapitulli 24</a:t>
            </a:r>
            <a:endParaRPr lang="en-US" sz="5400" b="0" u="none" strike="noStrike">
              <a:solidFill>
                <a:schemeClr val="lt1"/>
              </a:solidFill>
              <a:effectLst/>
              <a:uFillTx/>
              <a:latin typeface="Gill Sans MT"/>
            </a:endParaRPr>
          </a:p>
        </p:txBody>
      </p:sp>
      <p:sp>
        <p:nvSpPr>
          <p:cNvPr id="107" name="PlaceHolder 2"/>
          <p:cNvSpPr>
            <a:spLocks noGrp="1"/>
          </p:cNvSpPr>
          <p:nvPr>
            <p:ph type="subTitle"/>
          </p:nvPr>
        </p:nvSpPr>
        <p:spPr>
          <a:xfrm>
            <a:off x="1371600" y="3990600"/>
            <a:ext cx="6400440" cy="1823400"/>
          </a:xfrm>
          <a:prstGeom prst="rect">
            <a:avLst/>
          </a:prstGeom>
          <a:noFill/>
          <a:ln w="0">
            <a:noFill/>
          </a:ln>
        </p:spPr>
        <p:txBody>
          <a:bodyPr lIns="91440" rIns="91440" tIns="45720" bIns="45720" anchor="t">
            <a:noAutofit/>
          </a:bodyPr>
          <a:p>
            <a:pPr indent="0" algn="ctr" defTabSz="914400">
              <a:lnSpc>
                <a:spcPct val="100000"/>
              </a:lnSpc>
              <a:spcBef>
                <a:spcPts val="1001"/>
              </a:spcBef>
              <a:buNone/>
              <a:tabLst>
                <a:tab algn="l" pos="0"/>
              </a:tabLst>
            </a:pPr>
            <a:endParaRPr lang="en-US" sz="2200" b="0" u="none" strike="noStrike">
              <a:solidFill>
                <a:srgbClr val="ffffff"/>
              </a:solidFill>
              <a:effectLst/>
              <a:uFillTx/>
              <a:latin typeface="Arial"/>
            </a:endParaRPr>
          </a:p>
          <a:p>
            <a:pPr indent="0" algn="ctr" defTabSz="914400">
              <a:lnSpc>
                <a:spcPct val="100000"/>
              </a:lnSpc>
              <a:spcBef>
                <a:spcPts val="1001"/>
              </a:spcBef>
              <a:buNone/>
              <a:tabLst>
                <a:tab algn="l" pos="0"/>
              </a:tabLst>
            </a:pPr>
            <a:r>
              <a:rPr lang="en-US" sz="2200" b="1" u="none" strike="noStrike">
                <a:solidFill>
                  <a:schemeClr val="lt2">
                    <a:lumMod val="60000"/>
                    <a:lumOff val="40000"/>
                  </a:schemeClr>
                </a:solidFill>
                <a:effectLst/>
                <a:uFillTx/>
                <a:latin typeface="Arial"/>
              </a:rPr>
              <a:t>Nirvana Deliu</a:t>
            </a:r>
            <a:endParaRPr lang="en-US" sz="2200" b="0" u="none" strike="noStrike">
              <a:solidFill>
                <a:srgbClr val="ffffff"/>
              </a:solidFill>
              <a:effectLst/>
              <a:uFillTx/>
              <a:latin typeface="Arial"/>
            </a:endParaRPr>
          </a:p>
          <a:p>
            <a:pPr indent="0" algn="ctr" defTabSz="914400">
              <a:lnSpc>
                <a:spcPct val="100000"/>
              </a:lnSpc>
              <a:spcBef>
                <a:spcPts val="1001"/>
              </a:spcBef>
              <a:buNone/>
              <a:tabLst>
                <a:tab algn="l" pos="0"/>
              </a:tabLst>
            </a:pPr>
            <a:endParaRPr lang="en-US" sz="2200" b="0" u="none" strike="noStrike">
              <a:solidFill>
                <a:srgbClr val="ffffff"/>
              </a:solidFill>
              <a:effectLst/>
              <a:uFillTx/>
              <a:latin typeface="Arial"/>
            </a:endParaRPr>
          </a:p>
          <a:p>
            <a:pPr indent="0" algn="ctr" defTabSz="914400">
              <a:lnSpc>
                <a:spcPct val="100000"/>
              </a:lnSpc>
              <a:spcBef>
                <a:spcPts val="1001"/>
              </a:spcBef>
              <a:buNone/>
              <a:tabLst>
                <a:tab algn="l" pos="0"/>
              </a:tabLst>
            </a:pPr>
            <a:r>
              <a:rPr lang="sq-AL" sz="2200" b="1" u="none" strike="noStrike">
                <a:solidFill>
                  <a:schemeClr val="lt2">
                    <a:lumMod val="60000"/>
                    <a:lumOff val="40000"/>
                  </a:schemeClr>
                </a:solidFill>
                <a:effectLst/>
                <a:uFillTx/>
                <a:latin typeface="Arial"/>
              </a:rPr>
              <a:t>Lëvizja Europiane në Shqipëri (EMA)</a:t>
            </a:r>
            <a:endParaRPr lang="en-US" sz="2200" b="0" u="none" strike="noStrike">
              <a:solidFill>
                <a:srgbClr val="ffffff"/>
              </a:solidFill>
              <a:effectLst/>
              <a:uFillTx/>
              <a:latin typeface="Arial"/>
            </a:endParaRPr>
          </a:p>
          <a:p>
            <a:pPr indent="0" algn="ctr" defTabSz="914400">
              <a:lnSpc>
                <a:spcPct val="100000"/>
              </a:lnSpc>
              <a:spcBef>
                <a:spcPts val="1001"/>
              </a:spcBef>
              <a:buNone/>
              <a:tabLst>
                <a:tab algn="l" pos="0"/>
              </a:tabLst>
            </a:pPr>
            <a:r>
              <a:rPr lang="sq-AL" sz="2200" b="1" u="none" strike="noStrike">
                <a:solidFill>
                  <a:schemeClr val="lt2">
                    <a:lumMod val="60000"/>
                    <a:lumOff val="40000"/>
                  </a:schemeClr>
                </a:solidFill>
                <a:effectLst/>
                <a:uFillTx/>
                <a:latin typeface="Arial"/>
              </a:rPr>
              <a:t>08 prill</a:t>
            </a:r>
            <a:r>
              <a:rPr lang="en-US" sz="2200" b="1" u="none" strike="noStrike">
                <a:solidFill>
                  <a:schemeClr val="lt2">
                    <a:lumMod val="60000"/>
                    <a:lumOff val="40000"/>
                  </a:schemeClr>
                </a:solidFill>
                <a:effectLst/>
                <a:uFillTx/>
                <a:latin typeface="Arial"/>
              </a:rPr>
              <a:t> 202</a:t>
            </a:r>
            <a:r>
              <a:rPr lang="sq-AL" sz="2200" b="1" u="none" strike="noStrike">
                <a:solidFill>
                  <a:schemeClr val="lt2">
                    <a:lumMod val="60000"/>
                    <a:lumOff val="40000"/>
                  </a:schemeClr>
                </a:solidFill>
                <a:effectLst/>
                <a:uFillTx/>
                <a:latin typeface="Arial"/>
              </a:rPr>
              <a:t>6</a:t>
            </a:r>
            <a:endParaRPr lang="en-US" sz="2200" b="0" u="none" strike="noStrike">
              <a:solidFill>
                <a:srgbClr val="ffffff"/>
              </a:solidFill>
              <a:effectLst/>
              <a:uFillTx/>
              <a:latin typeface="Arial"/>
            </a:endParaRPr>
          </a:p>
        </p:txBody>
      </p:sp>
      <p:sp>
        <p:nvSpPr>
          <p:cNvPr id="4" name="PlaceHolder 3"/>
          <p:cNvSpPr>
            <a:spLocks noGrp="1"/>
          </p:cNvSpPr>
          <p:nvPr>
            <p:ph type="dt" idx="1"/>
          </p:nvPr>
        </p:nvSpPr>
        <p:spPr/>
        <p:txBody>
          <a:bodyPr/>
          <a:p>
            <a:fld id="{CE1FA162-7360-43ED-B6DD-5C7E75293C11}" type="datetime1">
              <a:rPr lang="en-US"/>
              <a:t>04/08/2026</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6" name="Content Placeholder 5"/>
          <p:cNvGraphicFramePr/>
          <p:nvPr/>
        </p:nvGraphicFramePr>
        <p:xfrm>
          <a:off x="228600" y="1295280"/>
          <a:ext cx="8587080" cy="5616000"/>
        </p:xfrm>
        <a:graphic>
          <a:graphicData uri="http://schemas.openxmlformats.org/drawingml/2006/table">
            <a:tbl>
              <a:tblPr/>
              <a:tblGrid>
                <a:gridCol w="1091880"/>
                <a:gridCol w="5619600"/>
                <a:gridCol w="1875600"/>
              </a:tblGrid>
              <a:tr h="463320">
                <a:tc>
                  <a:txBody>
                    <a:bodyPr lIns="5400" rIns="5400" tIns="0" bIns="0" anchor="t">
                      <a:noAutofit/>
                    </a:bodyPr>
                    <a:p>
                      <a:pPr algn="ctr" defTabSz="914400">
                        <a:lnSpc>
                          <a:spcPct val="107000"/>
                        </a:lnSpc>
                        <a:spcAft>
                          <a:spcPts val="799"/>
                        </a:spcAft>
                      </a:pPr>
                      <a:r>
                        <a:rPr lang="en-GB" sz="1300" b="1" u="none" strike="noStrike">
                          <a:solidFill>
                            <a:schemeClr val="lt1"/>
                          </a:solidFill>
                          <a:effectLst/>
                          <a:uFillTx/>
                          <a:latin typeface="Gill Sans MT"/>
                        </a:rPr>
                        <a:t>Kapitulli</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5400" rIns="5400" tIns="0" bIns="0" anchor="t">
                      <a:noAutofit/>
                    </a:bodyPr>
                    <a:p>
                      <a:pPr algn="ctr" defTabSz="914400">
                        <a:lnSpc>
                          <a:spcPct val="107000"/>
                        </a:lnSpc>
                        <a:spcAft>
                          <a:spcPts val="799"/>
                        </a:spcAft>
                      </a:pPr>
                      <a:r>
                        <a:rPr lang="en-GB" sz="1300" b="1" u="none" strike="noStrike">
                          <a:solidFill>
                            <a:schemeClr val="lt1"/>
                          </a:solidFill>
                          <a:effectLst/>
                          <a:uFillTx/>
                          <a:latin typeface="Gill Sans MT"/>
                        </a:rPr>
                        <a:t>Fushat/Struktura e Kapitullit</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5400" rIns="5400" tIns="0" bIns="0" anchor="t">
                      <a:noAutofit/>
                    </a:bodyPr>
                    <a:p>
                      <a:pPr algn="ctr" defTabSz="914400">
                        <a:lnSpc>
                          <a:spcPct val="107000"/>
                        </a:lnSpc>
                        <a:spcAft>
                          <a:spcPts val="799"/>
                        </a:spcAft>
                      </a:pPr>
                      <a:r>
                        <a:rPr lang="en-GB" sz="1300" b="1" u="none" strike="noStrike">
                          <a:solidFill>
                            <a:schemeClr val="lt1"/>
                          </a:solidFill>
                          <a:effectLst/>
                          <a:uFillTx/>
                          <a:latin typeface="Gill Sans MT"/>
                        </a:rPr>
                        <a:t>Institucioni lider</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4186800">
                <a:tc>
                  <a:txBody>
                    <a:bodyPr lIns="5400" rIns="5400" tIns="0" bIns="0" anchor="t">
                      <a:noAutofit/>
                    </a:bodyPr>
                    <a:p>
                      <a:pPr algn="ctr" defTabSz="914400">
                        <a:lnSpc>
                          <a:spcPct val="107000"/>
                        </a:lnSpc>
                        <a:spcAft>
                          <a:spcPts val="799"/>
                        </a:spcAft>
                      </a:pPr>
                      <a:r>
                        <a:rPr lang="en-GB" sz="1300" b="1" u="none" strike="noStrike">
                          <a:solidFill>
                            <a:schemeClr val="lt1"/>
                          </a:solidFill>
                          <a:effectLst/>
                          <a:uFillTx/>
                          <a:latin typeface="Gill Sans MT"/>
                        </a:rPr>
                        <a:t>Kapituli 23 – Gjyqësori dhe të Drejtat Themelore</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5400" rIns="5400" tIns="0" bIns="0" anchor="t">
                      <a:noAutofit/>
                    </a:bodyPr>
                    <a:p>
                      <a:pPr marL="343080" indent="-343080" defTabSz="914400">
                        <a:lnSpc>
                          <a:spcPct val="100000"/>
                        </a:lnSpc>
                        <a:buClr>
                          <a:srgbClr val="000000"/>
                        </a:buClr>
                        <a:buFont typeface="Symbol" charset="2"/>
                        <a:buChar char=""/>
                      </a:pPr>
                      <a:r>
                        <a:rPr lang="en-GB" sz="1300" b="1" u="none" strike="noStrike">
                          <a:solidFill>
                            <a:schemeClr val="dk1"/>
                          </a:solidFill>
                          <a:effectLst/>
                          <a:uFillTx/>
                          <a:latin typeface="Gill Sans MT"/>
                        </a:rPr>
                        <a:t>Sistemi Gjyqëso</a:t>
                      </a:r>
                      <a:r>
                        <a:rPr lang="en-GB" sz="1300" b="0" u="none" strike="noStrike">
                          <a:solidFill>
                            <a:schemeClr val="dk1"/>
                          </a:solidFill>
                          <a:effectLst/>
                          <a:uFillTx/>
                          <a:latin typeface="Gill Sans MT"/>
                        </a:rPr>
                        <a:t>r - Vendosja e themeleve për një gjyqësor të pavarur dhe efikas mbart rëndësi të madhe. Paanshmëria, integriteti dhe standardi i lartë i gjykimit nga ana e gjykatave janë thelbësore për respektimin e sundimit të ligjit.</a:t>
                      </a:r>
                      <a:endParaRPr lang="en-US" sz="1300" b="0" u="none" strike="noStrike">
                        <a:solidFill>
                          <a:srgbClr val="000000"/>
                        </a:solidFill>
                        <a:effectLst/>
                        <a:uFillTx/>
                        <a:latin typeface="Arial"/>
                      </a:endParaRPr>
                    </a:p>
                    <a:p>
                      <a:pPr defTabSz="914400">
                        <a:lnSpc>
                          <a:spcPct val="100000"/>
                        </a:lnSpc>
                      </a:pPr>
                      <a:r>
                        <a:rPr lang="en-GB" sz="1300" b="0" u="none" strike="noStrike">
                          <a:solidFill>
                            <a:schemeClr val="dk1"/>
                          </a:solidFill>
                          <a:effectLst/>
                          <a:uFillTx/>
                          <a:latin typeface="Gill Sans MT"/>
                        </a:rPr>
                        <a:t> </a:t>
                      </a:r>
                      <a:endParaRPr lang="en-US" sz="1300" b="0" u="none" strike="noStrike">
                        <a:solidFill>
                          <a:srgbClr val="000000"/>
                        </a:solidFill>
                        <a:effectLst/>
                        <a:uFillTx/>
                        <a:latin typeface="Arial"/>
                      </a:endParaRPr>
                    </a:p>
                    <a:p>
                      <a:pPr marL="343080" indent="-343080" defTabSz="914400">
                        <a:lnSpc>
                          <a:spcPct val="100000"/>
                        </a:lnSpc>
                        <a:buClr>
                          <a:srgbClr val="000000"/>
                        </a:buClr>
                        <a:buFont typeface="Symbol" charset="2"/>
                        <a:buChar char=""/>
                      </a:pPr>
                      <a:r>
                        <a:rPr lang="en-GB" sz="1300" b="1" u="none" strike="noStrike">
                          <a:solidFill>
                            <a:schemeClr val="dk1"/>
                          </a:solidFill>
                          <a:effectLst/>
                          <a:uFillTx/>
                          <a:latin typeface="Gill Sans MT"/>
                        </a:rPr>
                        <a:t>Lufta kundër korrupsionit - </a:t>
                      </a:r>
                      <a:r>
                        <a:rPr lang="en-GB" sz="1300" b="0" u="none" strike="noStrike">
                          <a:solidFill>
                            <a:schemeClr val="dk1"/>
                          </a:solidFill>
                          <a:effectLst/>
                          <a:uFillTx/>
                          <a:latin typeface="Gill Sans MT"/>
                        </a:rPr>
                        <a:t>Shtetet Anëtare duhet të luftojnë korrupsionin në mënyrë efektive, pasi kjo paraqet një kërcënim për stabilitetin e institucioneve demokratike dhe sundimin e ligjit. Një kuadër i fortë ligjor dhe institucione të besueshme janë të nevojshme. Neni 83 (1) i TFBE përcakton kompetencën e BE-së për të hartuar rregulla minimale në lidhje me përcaktimin e veprave penale dhe sanksioneve në fushën e korrupsionit.</a:t>
                      </a:r>
                      <a:endParaRPr lang="en-US" sz="1300" b="0" u="none" strike="noStrike">
                        <a:solidFill>
                          <a:srgbClr val="000000"/>
                        </a:solidFill>
                        <a:effectLst/>
                        <a:uFillTx/>
                        <a:latin typeface="Arial"/>
                      </a:endParaRPr>
                    </a:p>
                    <a:p>
                      <a:pPr defTabSz="914400">
                        <a:lnSpc>
                          <a:spcPct val="100000"/>
                        </a:lnSpc>
                      </a:pPr>
                      <a:r>
                        <a:rPr lang="en-GB" sz="1300" b="0" u="none" strike="noStrike">
                          <a:solidFill>
                            <a:schemeClr val="dk1"/>
                          </a:solidFill>
                          <a:effectLst/>
                          <a:uFillTx/>
                          <a:latin typeface="Gill Sans MT"/>
                        </a:rPr>
                        <a:t> </a:t>
                      </a:r>
                      <a:endParaRPr lang="en-US" sz="1300" b="0" u="none" strike="noStrike">
                        <a:solidFill>
                          <a:srgbClr val="000000"/>
                        </a:solidFill>
                        <a:effectLst/>
                        <a:uFillTx/>
                        <a:latin typeface="Arial"/>
                      </a:endParaRPr>
                    </a:p>
                    <a:p>
                      <a:pPr defTabSz="914400">
                        <a:lnSpc>
                          <a:spcPct val="100000"/>
                        </a:lnSpc>
                      </a:pPr>
                      <a:r>
                        <a:rPr lang="en-GB" sz="1300" b="0" u="none" strike="noStrike">
                          <a:solidFill>
                            <a:schemeClr val="dk1"/>
                          </a:solidFill>
                          <a:effectLst/>
                          <a:uFillTx/>
                          <a:latin typeface="Gill Sans MT"/>
                        </a:rPr>
                        <a:t> </a:t>
                      </a:r>
                      <a:endParaRPr lang="en-US" sz="1300" b="0" u="none" strike="noStrike">
                        <a:solidFill>
                          <a:srgbClr val="000000"/>
                        </a:solidFill>
                        <a:effectLst/>
                        <a:uFillTx/>
                        <a:latin typeface="Arial"/>
                      </a:endParaRPr>
                    </a:p>
                    <a:p>
                      <a:pPr marL="343080" indent="-343080" defTabSz="914400">
                        <a:lnSpc>
                          <a:spcPct val="100000"/>
                        </a:lnSpc>
                        <a:buClr>
                          <a:srgbClr val="000000"/>
                        </a:buClr>
                        <a:buFont typeface="Symbol" charset="2"/>
                        <a:buChar char=""/>
                      </a:pPr>
                      <a:r>
                        <a:rPr lang="en-GB" sz="1300" b="1" u="none" strike="noStrike">
                          <a:solidFill>
                            <a:schemeClr val="dk1"/>
                          </a:solidFill>
                          <a:effectLst/>
                          <a:uFillTx/>
                          <a:latin typeface="Gill Sans MT"/>
                        </a:rPr>
                        <a:t>Përmirësimi dhe mbrojtja e të drejtave dhe lirive themelore </a:t>
                      </a:r>
                      <a:r>
                        <a:rPr lang="en-GB" sz="1300" b="0" u="none" strike="noStrike">
                          <a:solidFill>
                            <a:schemeClr val="dk1"/>
                          </a:solidFill>
                          <a:effectLst/>
                          <a:uFillTx/>
                          <a:latin typeface="Gill Sans MT"/>
                        </a:rPr>
                        <a:t>- Shtetet Anëtare duhet të sigurojnë respektin për të drejtat themelore dhe të drejtat e qytetarëve të BE-së, siç garantohet nga acquis dhe nga Karta e të Drejtave Themelore të cilat janë përkthyer në një kuadër ligjor të Bashkimit Evropian që përcakton të drejtat dhe detyrimet e Shteteve Anëtare dhe gjithashtu të vendeve kandidate që synojnë të jenë shtete anëtare të BE-së.. </a:t>
                      </a:r>
                      <a:endParaRPr lang="en-US" sz="1300" b="0" u="none" strike="noStrike">
                        <a:solidFill>
                          <a:srgbClr val="000000"/>
                        </a:solidFill>
                        <a:effectLst/>
                        <a:uFillTx/>
                        <a:latin typeface="Arial"/>
                      </a:endParaRPr>
                    </a:p>
                    <a:p>
                      <a:pPr defTabSz="914400">
                        <a:lnSpc>
                          <a:spcPct val="100000"/>
                        </a:lnSpc>
                      </a:pPr>
                      <a:r>
                        <a:rPr lang="en-GB" sz="1300" b="0" u="none" strike="noStrike">
                          <a:solidFill>
                            <a:schemeClr val="dk1"/>
                          </a:solidFill>
                          <a:effectLst/>
                          <a:uFillTx/>
                          <a:latin typeface="Gill Sans MT"/>
                        </a:rPr>
                        <a:t> </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5400" rIns="5400" tIns="0" bIns="0" anchor="t">
                      <a:noAutofit/>
                    </a:bodyPr>
                    <a:p>
                      <a:pPr algn="ctr" defTabSz="914400">
                        <a:lnSpc>
                          <a:spcPct val="107000"/>
                        </a:lnSpc>
                        <a:spcAft>
                          <a:spcPts val="799"/>
                        </a:spcAft>
                      </a:pPr>
                      <a:r>
                        <a:rPr lang="en-GB" sz="1300" b="0" u="none" strike="noStrike">
                          <a:solidFill>
                            <a:schemeClr val="dk1"/>
                          </a:solidFill>
                          <a:effectLst/>
                          <a:uFillTx/>
                          <a:latin typeface="Gill Sans MT"/>
                        </a:rPr>
                        <a:t>Ministria e Drejtësisë</a:t>
                      </a:r>
                      <a:endParaRPr lang="en-US" sz="13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137" name="Title 1"/>
          <p:cNvSpPr/>
          <p:nvPr/>
        </p:nvSpPr>
        <p:spPr>
          <a:xfrm>
            <a:off x="1828800" y="21600"/>
            <a:ext cx="6145560" cy="990360"/>
          </a:xfrm>
          <a:prstGeom prst="rect">
            <a:avLst/>
          </a:prstGeom>
          <a:solidFill>
            <a:srgbClr val="ffffff"/>
          </a:solidFill>
          <a:ln cap="sq" w="31750">
            <a:solidFill>
              <a:srgbClr val="404040"/>
            </a:solidFill>
            <a:miter/>
          </a:ln>
        </p:spPr>
        <p:style>
          <a:lnRef idx="0"/>
          <a:fillRef idx="0"/>
          <a:effectRef idx="0"/>
          <a:fontRef idx="minor"/>
        </p:style>
        <p:txBody>
          <a:bodyPr lIns="182880" rIns="182880" tIns="182880" bIns="182880" anchor="ctr">
            <a:normAutofit fontScale="92500" lnSpcReduction="9999"/>
          </a:bodyPr>
          <a:p>
            <a:pPr algn="ctr" defTabSz="914400">
              <a:lnSpc>
                <a:spcPct val="90000"/>
              </a:lnSpc>
            </a:pPr>
            <a:r>
              <a:rPr lang="en-US" sz="2600" b="0" u="none" spc="201" strike="noStrike" cap="all">
                <a:solidFill>
                  <a:srgbClr val="262626"/>
                </a:solidFill>
                <a:effectLst/>
                <a:uFillTx/>
                <a:latin typeface="Gill Sans MT"/>
              </a:rPr>
              <a:t>GRUPI I: THEMELORET</a:t>
            </a:r>
            <a:endParaRPr lang="en-US" sz="2600" b="0" u="none" strike="noStrike">
              <a:solidFill>
                <a:srgbClr val="000000"/>
              </a:solidFill>
              <a:effectLst/>
              <a:uFillTx/>
              <a:latin typeface="Arial"/>
            </a:endParaRPr>
          </a:p>
          <a:p>
            <a:pPr algn="ctr" defTabSz="914400">
              <a:lnSpc>
                <a:spcPct val="90000"/>
              </a:lnSpc>
            </a:pPr>
            <a:r>
              <a:rPr lang="sq-AL" sz="2600" b="0" u="none" spc="201" strike="noStrike" cap="all">
                <a:solidFill>
                  <a:srgbClr val="262626"/>
                </a:solidFill>
                <a:effectLst/>
                <a:uFillTx/>
                <a:latin typeface="Gill Sans MT"/>
              </a:rPr>
              <a:t>Kapitulli 23</a:t>
            </a:r>
            <a:endParaRPr lang="en-US" sz="26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8" name="Content Placeholder 5"/>
          <p:cNvGraphicFramePr/>
          <p:nvPr/>
        </p:nvGraphicFramePr>
        <p:xfrm>
          <a:off x="304920" y="832680"/>
          <a:ext cx="8381880" cy="5872320"/>
        </p:xfrm>
        <a:graphic>
          <a:graphicData uri="http://schemas.openxmlformats.org/drawingml/2006/table">
            <a:tbl>
              <a:tblPr/>
              <a:tblGrid>
                <a:gridCol w="1020240"/>
                <a:gridCol w="5559480"/>
                <a:gridCol w="1802160"/>
              </a:tblGrid>
              <a:tr h="486360">
                <a:tc>
                  <a:txBody>
                    <a:bodyPr lIns="5400" rIns="5400" tIns="0" bIns="0" anchor="t">
                      <a:noAutofit/>
                    </a:bodyPr>
                    <a:p>
                      <a:pPr algn="ctr" defTabSz="914400">
                        <a:lnSpc>
                          <a:spcPct val="107000"/>
                        </a:lnSpc>
                        <a:spcAft>
                          <a:spcPts val="799"/>
                        </a:spcAft>
                      </a:pPr>
                      <a:r>
                        <a:rPr lang="en-GB" sz="1400" b="1" u="none" strike="noStrike">
                          <a:solidFill>
                            <a:schemeClr val="lt1"/>
                          </a:solidFill>
                          <a:effectLst/>
                          <a:uFillTx/>
                          <a:latin typeface="Gill Sans MT"/>
                        </a:rPr>
                        <a:t>Kapitulli</a:t>
                      </a:r>
                      <a:endParaRPr lang="en-US" sz="14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5400" rIns="5400" tIns="0" bIns="0" anchor="t">
                      <a:noAutofit/>
                    </a:bodyPr>
                    <a:p>
                      <a:pPr algn="ctr" defTabSz="914400">
                        <a:lnSpc>
                          <a:spcPct val="107000"/>
                        </a:lnSpc>
                        <a:spcAft>
                          <a:spcPts val="799"/>
                        </a:spcAft>
                      </a:pPr>
                      <a:r>
                        <a:rPr lang="en-GB" sz="1400" b="1" u="none" strike="noStrike">
                          <a:solidFill>
                            <a:schemeClr val="lt1"/>
                          </a:solidFill>
                          <a:effectLst/>
                          <a:uFillTx/>
                          <a:latin typeface="Gill Sans MT"/>
                        </a:rPr>
                        <a:t>Fushat/Struktura e Kapitullit</a:t>
                      </a:r>
                      <a:endParaRPr lang="en-US" sz="14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5400" rIns="5400" tIns="0" bIns="0" anchor="t">
                      <a:noAutofit/>
                    </a:bodyPr>
                    <a:p>
                      <a:pPr algn="ctr" defTabSz="914400">
                        <a:lnSpc>
                          <a:spcPct val="107000"/>
                        </a:lnSpc>
                        <a:spcAft>
                          <a:spcPts val="799"/>
                        </a:spcAft>
                      </a:pPr>
                      <a:r>
                        <a:rPr lang="en-GB" sz="1400" b="1" u="none" strike="noStrike">
                          <a:solidFill>
                            <a:schemeClr val="lt1"/>
                          </a:solidFill>
                          <a:effectLst/>
                          <a:uFillTx/>
                          <a:latin typeface="Gill Sans MT"/>
                        </a:rPr>
                        <a:t>Institucioni lider</a:t>
                      </a:r>
                      <a:endParaRPr lang="en-US" sz="14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5386320">
                <a:tc>
                  <a:txBody>
                    <a:bodyPr lIns="5400" rIns="5400" tIns="0" bIns="0" anchor="t">
                      <a:noAutofit/>
                    </a:bodyPr>
                    <a:p>
                      <a:pPr algn="ctr" defTabSz="914400">
                        <a:lnSpc>
                          <a:spcPct val="107000"/>
                        </a:lnSpc>
                        <a:spcAft>
                          <a:spcPts val="799"/>
                        </a:spcAft>
                      </a:pPr>
                      <a:r>
                        <a:rPr lang="en-GB" sz="1400" b="1" u="none" strike="noStrike">
                          <a:solidFill>
                            <a:schemeClr val="lt1"/>
                          </a:solidFill>
                          <a:effectLst/>
                          <a:uFillTx/>
                          <a:latin typeface="Gill Sans MT"/>
                        </a:rPr>
                        <a:t>Kapitulli 24 – Drejtësi, Liri, Siguri</a:t>
                      </a:r>
                      <a:endParaRPr lang="en-US" sz="14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5400" rIns="5400" tIns="0" bIns="0" anchor="t">
                      <a:noAutofit/>
                    </a:bodyPr>
                    <a:p>
                      <a:pPr defTabSz="914400">
                        <a:lnSpc>
                          <a:spcPct val="107000"/>
                        </a:lnSpc>
                        <a:spcAft>
                          <a:spcPts val="799"/>
                        </a:spcAft>
                      </a:pPr>
                      <a:r>
                        <a:rPr lang="sq-AL" sz="1600" b="0" u="none" strike="noStrike">
                          <a:solidFill>
                            <a:schemeClr val="dk1"/>
                          </a:solidFill>
                          <a:effectLst/>
                          <a:uFillTx/>
                          <a:latin typeface="Gill Sans MT"/>
                        </a:rPr>
                        <a:t>Të </a:t>
                      </a:r>
                      <a:r>
                        <a:rPr lang="en-GB" sz="1600" b="0" u="none" strike="noStrike">
                          <a:solidFill>
                            <a:schemeClr val="dk1"/>
                          </a:solidFill>
                          <a:effectLst/>
                          <a:uFillTx/>
                          <a:latin typeface="Gill Sans MT"/>
                        </a:rPr>
                        <a:t>zhvillojnë më tej </a:t>
                      </a:r>
                      <a:r>
                        <a:rPr lang="sq-AL" sz="1600" b="0" u="none" strike="noStrike">
                          <a:solidFill>
                            <a:schemeClr val="dk1"/>
                          </a:solidFill>
                          <a:effectLst/>
                          <a:uFillTx/>
                          <a:latin typeface="Gill Sans MT"/>
                        </a:rPr>
                        <a:t>BE</a:t>
                      </a:r>
                      <a:r>
                        <a:rPr lang="en-GB" sz="1600" b="0" u="none" strike="noStrike">
                          <a:solidFill>
                            <a:schemeClr val="dk1"/>
                          </a:solidFill>
                          <a:effectLst/>
                          <a:uFillTx/>
                          <a:latin typeface="Gill Sans MT"/>
                        </a:rPr>
                        <a:t>si një fushë lirie, sigurie dhe drejtësie. Për çështje të tilla si </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Lufta kundër krimit të organizuar</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Bashkëpunimi në fushën e luftës kundër drogës</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Lufta kundër terrorizmit</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Migracioni i rregullt dhe i parregullt</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Azili</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Politika e vizave</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Kufijtë Schengen dhe Kufijtë e Jashtëm </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Bashkëpunimi gjyqësor në çështjet civile dhe penale </a:t>
                      </a:r>
                      <a:endParaRPr lang="en-US" sz="1600" b="0" u="none" strike="noStrike">
                        <a:solidFill>
                          <a:srgbClr val="000000"/>
                        </a:solidFill>
                        <a:effectLst/>
                        <a:uFillTx/>
                        <a:latin typeface="Arial"/>
                      </a:endParaRPr>
                    </a:p>
                    <a:p>
                      <a:pPr marL="343080" indent="-343080" defTabSz="914400">
                        <a:lnSpc>
                          <a:spcPct val="107000"/>
                        </a:lnSpc>
                        <a:buClr>
                          <a:srgbClr val="000000"/>
                        </a:buClr>
                        <a:buFont typeface="Symbol" charset="2"/>
                        <a:buChar char=""/>
                      </a:pPr>
                      <a:r>
                        <a:rPr lang="en-GB" sz="1600" b="0" u="none" strike="noStrike">
                          <a:solidFill>
                            <a:schemeClr val="dk1"/>
                          </a:solidFill>
                          <a:effectLst/>
                          <a:uFillTx/>
                          <a:latin typeface="Gill Sans MT"/>
                        </a:rPr>
                        <a:t>Bashkëpunimi Doganor (shih Kapitullin 29)</a:t>
                      </a:r>
                      <a:endParaRPr lang="en-US" sz="1600" b="0" u="none" strike="noStrike">
                        <a:solidFill>
                          <a:srgbClr val="000000"/>
                        </a:solidFill>
                        <a:effectLst/>
                        <a:uFillTx/>
                        <a:latin typeface="Arial"/>
                      </a:endParaRPr>
                    </a:p>
                    <a:p>
                      <a:pPr marL="343080" indent="-343080" defTabSz="914400">
                        <a:lnSpc>
                          <a:spcPct val="107000"/>
                        </a:lnSpc>
                        <a:spcAft>
                          <a:spcPts val="799"/>
                        </a:spcAft>
                        <a:buClr>
                          <a:srgbClr val="000000"/>
                        </a:buClr>
                        <a:buFont typeface="Symbol" charset="2"/>
                        <a:buChar char=""/>
                      </a:pPr>
                      <a:r>
                        <a:rPr lang="en-GB" sz="1600" b="0" u="none" strike="noStrike">
                          <a:solidFill>
                            <a:schemeClr val="dk1"/>
                          </a:solidFill>
                          <a:effectLst/>
                          <a:uFillTx/>
                          <a:latin typeface="Gill Sans MT"/>
                        </a:rPr>
                        <a:t>Mbrojtja e EURO-s nga falsifikimi (aspektet kriminale)</a:t>
                      </a:r>
                      <a:endParaRPr lang="en-US" sz="1600" b="0" u="none" strike="noStrike">
                        <a:solidFill>
                          <a:srgbClr val="000000"/>
                        </a:solidFill>
                        <a:effectLst/>
                        <a:uFillTx/>
                        <a:latin typeface="Arial"/>
                      </a:endParaRPr>
                    </a:p>
                    <a:p>
                      <a:pPr defTabSz="914400">
                        <a:lnSpc>
                          <a:spcPct val="107000"/>
                        </a:lnSpc>
                        <a:spcAft>
                          <a:spcPts val="799"/>
                        </a:spcAft>
                      </a:pPr>
                      <a:r>
                        <a:rPr lang="en-GB" sz="1600" b="0" u="none" strike="noStrike">
                          <a:solidFill>
                            <a:schemeClr val="dk1"/>
                          </a:solidFill>
                          <a:effectLst/>
                          <a:uFillTx/>
                          <a:latin typeface="Gill Sans MT"/>
                        </a:rPr>
                        <a:t>Kërkon një kapacitet administrativ të fuqishëm dhe të integruar brenda agjencive të zbatimit të ligjit dhe organeve të tjera. </a:t>
                      </a:r>
                      <a:endParaRPr lang="en-US" sz="1600" b="0" u="none" strike="noStrike">
                        <a:solidFill>
                          <a:srgbClr val="000000"/>
                        </a:solidFill>
                        <a:effectLst/>
                        <a:uFillTx/>
                        <a:latin typeface="Arial"/>
                      </a:endParaRPr>
                    </a:p>
                    <a:p>
                      <a:pPr defTabSz="914400">
                        <a:lnSpc>
                          <a:spcPct val="107000"/>
                        </a:lnSpc>
                        <a:spcAft>
                          <a:spcPts val="799"/>
                        </a:spcAft>
                      </a:pPr>
                      <a:r>
                        <a:rPr lang="en-GB" sz="1600" b="0" u="none" strike="noStrike">
                          <a:solidFill>
                            <a:schemeClr val="dk1"/>
                          </a:solidFill>
                          <a:effectLst/>
                          <a:uFillTx/>
                          <a:latin typeface="Gill Sans MT"/>
                        </a:rPr>
                        <a:t>Një polici profesionale e organizuar mirë, e besueshme dhe efikase është me rëndësi të madhe. </a:t>
                      </a:r>
                      <a:endParaRPr lang="en-US" sz="1600" b="0" u="none" strike="noStrike">
                        <a:solidFill>
                          <a:srgbClr val="000000"/>
                        </a:solidFill>
                        <a:effectLst/>
                        <a:uFillTx/>
                        <a:latin typeface="Arial"/>
                      </a:endParaRPr>
                    </a:p>
                    <a:p>
                      <a:pPr defTabSz="914400">
                        <a:lnSpc>
                          <a:spcPct val="107000"/>
                        </a:lnSpc>
                        <a:spcAft>
                          <a:spcPts val="799"/>
                        </a:spcAft>
                      </a:pPr>
                      <a:r>
                        <a:rPr lang="en-GB" sz="1600" b="0" u="none" strike="noStrike">
                          <a:solidFill>
                            <a:schemeClr val="dk1"/>
                          </a:solidFill>
                          <a:effectLst/>
                          <a:uFillTx/>
                          <a:latin typeface="Gill Sans MT"/>
                        </a:rPr>
                        <a:t>Pjesa më e detajuar e politikave të BE-së për </a:t>
                      </a:r>
                      <a:r>
                        <a:rPr lang="sq-AL" sz="1600" b="0" u="none" strike="noStrike">
                          <a:solidFill>
                            <a:schemeClr val="dk1"/>
                          </a:solidFill>
                          <a:effectLst/>
                          <a:uFillTx/>
                          <a:latin typeface="Gill Sans MT"/>
                        </a:rPr>
                        <a:t>këtë kapitull </a:t>
                      </a:r>
                      <a:r>
                        <a:rPr lang="en-GB" sz="1600" b="0" u="none" strike="noStrike">
                          <a:solidFill>
                            <a:schemeClr val="dk1"/>
                          </a:solidFill>
                          <a:effectLst/>
                          <a:uFillTx/>
                          <a:latin typeface="Gill Sans MT"/>
                        </a:rPr>
                        <a:t>është acquis e Schengen-it. </a:t>
                      </a:r>
                      <a:endParaRPr lang="en-US" sz="16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5400" rIns="5400" tIns="0" bIns="0" anchor="t">
                      <a:noAutofit/>
                    </a:bodyPr>
                    <a:p>
                      <a:pPr algn="ctr" defTabSz="914400">
                        <a:lnSpc>
                          <a:spcPct val="107000"/>
                        </a:lnSpc>
                        <a:spcAft>
                          <a:spcPts val="799"/>
                        </a:spcAft>
                      </a:pPr>
                      <a:r>
                        <a:rPr lang="en-GB" sz="1400" b="0" u="none" strike="noStrike">
                          <a:solidFill>
                            <a:schemeClr val="dk1"/>
                          </a:solidFill>
                          <a:effectLst/>
                          <a:uFillTx/>
                          <a:latin typeface="Gill Sans MT"/>
                        </a:rPr>
                        <a:t>Ministria e Brendshme</a:t>
                      </a:r>
                      <a:endParaRPr lang="en-US" sz="1400" b="0" u="none" strike="noStrike">
                        <a:solidFill>
                          <a:srgbClr val="000000"/>
                        </a:solidFill>
                        <a:effectLst/>
                        <a:uFillTx/>
                        <a:latin typeface="Arial"/>
                      </a:endParaRPr>
                    </a:p>
                  </a:txBody>
                  <a:tcPr anchor="t" marL="5400" marR="5400" marT="0" marB="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139" name="Title 1"/>
          <p:cNvSpPr/>
          <p:nvPr/>
        </p:nvSpPr>
        <p:spPr>
          <a:xfrm>
            <a:off x="1295280" y="21600"/>
            <a:ext cx="7009920" cy="810720"/>
          </a:xfrm>
          <a:prstGeom prst="rect">
            <a:avLst/>
          </a:prstGeom>
          <a:solidFill>
            <a:srgbClr val="ffffff"/>
          </a:solidFill>
          <a:ln cap="sq" w="31750">
            <a:solidFill>
              <a:srgbClr val="404040"/>
            </a:solidFill>
            <a:miter/>
          </a:ln>
        </p:spPr>
        <p:style>
          <a:lnRef idx="0"/>
          <a:fillRef idx="0"/>
          <a:effectRef idx="0"/>
          <a:fontRef idx="minor"/>
        </p:style>
        <p:txBody>
          <a:bodyPr lIns="182880" rIns="182880" tIns="182880" bIns="182880" anchor="ctr">
            <a:normAutofit fontScale="77500" lnSpcReduction="19999"/>
          </a:bodyPr>
          <a:p>
            <a:pPr algn="ctr" defTabSz="914400">
              <a:lnSpc>
                <a:spcPct val="90000"/>
              </a:lnSpc>
            </a:pPr>
            <a:r>
              <a:rPr lang="en-US" sz="2600" b="0" u="none" spc="201" strike="noStrike" cap="all">
                <a:solidFill>
                  <a:srgbClr val="262626"/>
                </a:solidFill>
                <a:effectLst/>
                <a:uFillTx/>
                <a:latin typeface="Gill Sans MT"/>
              </a:rPr>
              <a:t>GRUPI I: THEMELORET</a:t>
            </a:r>
            <a:endParaRPr lang="en-US" sz="2600" b="0" u="none" strike="noStrike">
              <a:solidFill>
                <a:srgbClr val="000000"/>
              </a:solidFill>
              <a:effectLst/>
              <a:uFillTx/>
              <a:latin typeface="Arial"/>
            </a:endParaRPr>
          </a:p>
          <a:p>
            <a:pPr algn="ctr" defTabSz="914400">
              <a:lnSpc>
                <a:spcPct val="90000"/>
              </a:lnSpc>
            </a:pPr>
            <a:r>
              <a:rPr lang="sq-AL" sz="2600" b="0" u="none" spc="201" strike="noStrike" cap="all">
                <a:solidFill>
                  <a:srgbClr val="262626"/>
                </a:solidFill>
                <a:effectLst/>
                <a:uFillTx/>
                <a:latin typeface="Gill Sans MT"/>
              </a:rPr>
              <a:t>Kapitulli 24</a:t>
            </a:r>
            <a:endParaRPr lang="en-US" sz="26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27160"/>
            <a:ext cx="8228520" cy="83700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sq-AL" sz="4400" b="1" u="none" spc="-119" strike="noStrike">
                <a:solidFill>
                  <a:schemeClr val="accent1"/>
                </a:solidFill>
                <a:effectLst/>
                <a:uFillTx/>
                <a:latin typeface="Calibri Light"/>
              </a:rPr>
              <a:t>HAPJA E NEGOCIATAVE – Ku ndodhet Shqipëria?</a:t>
            </a:r>
            <a:endParaRPr lang="en-US" sz="4400" b="0" u="none" strike="noStrike">
              <a:solidFill>
                <a:schemeClr val="lt1"/>
              </a:solidFill>
              <a:effectLst/>
              <a:uFillTx/>
              <a:latin typeface="Calibri Light"/>
            </a:endParaRPr>
          </a:p>
        </p:txBody>
      </p:sp>
      <p:sp>
        <p:nvSpPr>
          <p:cNvPr id="141" name="PlaceHolder 2"/>
          <p:cNvSpPr>
            <a:spLocks noGrp="1"/>
          </p:cNvSpPr>
          <p:nvPr>
            <p:ph/>
          </p:nvPr>
        </p:nvSpPr>
        <p:spPr>
          <a:xfrm>
            <a:off x="457200" y="1295280"/>
            <a:ext cx="8457120" cy="5028120"/>
          </a:xfrm>
          <a:prstGeom prst="rect">
            <a:avLst/>
          </a:prstGeom>
          <a:noFill/>
          <a:ln w="0">
            <a:noFill/>
          </a:ln>
        </p:spPr>
        <p:txBody>
          <a:bodyPr lIns="91440" rIns="91440" tIns="45720" bIns="45720" anchor="t">
            <a:normAutofit lnSpcReduction="9999"/>
          </a:bodyPr>
          <a:p>
            <a:pPr marL="457200" indent="-457200" algn="just" defTabSz="914400">
              <a:lnSpc>
                <a:spcPct val="120000"/>
              </a:lnSpc>
              <a:buClr>
                <a:srgbClr val="00b050"/>
              </a:buClr>
              <a:buFont typeface="Calibri Light"/>
              <a:buAutoNum type="arabicPeriod"/>
            </a:pPr>
            <a:r>
              <a:rPr lang="sq-AL" sz="2400" b="1" u="none" strike="noStrike">
                <a:solidFill>
                  <a:srgbClr val="00b050"/>
                </a:solidFill>
                <a:effectLst/>
                <a:uFillTx/>
                <a:latin typeface="Calibri"/>
                <a:ea typeface="Calibri"/>
              </a:rPr>
              <a:t>Pozicioni i përbashkët i BE i miratuar nga Këshilli Europian </a:t>
            </a:r>
            <a:r>
              <a:rPr lang="sq-AL" sz="2400" b="1" u="none" strike="noStrike">
                <a:solidFill>
                  <a:schemeClr val="dk1">
                    <a:lumMod val="85000"/>
                    <a:lumOff val="15000"/>
                  </a:schemeClr>
                </a:solidFill>
                <a:effectLst/>
                <a:uFillTx/>
                <a:latin typeface="Calibri"/>
                <a:ea typeface="Calibri"/>
              </a:rPr>
              <a:t>– </a:t>
            </a:r>
            <a:r>
              <a:rPr lang="sq-AL" sz="2400" b="0" i="1" u="none" strike="noStrike">
                <a:solidFill>
                  <a:schemeClr val="dk1">
                    <a:lumMod val="85000"/>
                    <a:lumOff val="15000"/>
                  </a:schemeClr>
                </a:solidFill>
                <a:effectLst/>
                <a:uFillTx/>
                <a:latin typeface="Calibri"/>
                <a:ea typeface="Calibri"/>
              </a:rPr>
              <a:t>përcakton  pozicionin e BE, parimet dhe procedurat e negocimit për anëtarësimin e Shqipërisë</a:t>
            </a:r>
            <a:r>
              <a:rPr lang="sq-AL" sz="2400" b="1" u="none" strike="noStrike">
                <a:solidFill>
                  <a:schemeClr val="dk1">
                    <a:lumMod val="85000"/>
                    <a:lumOff val="15000"/>
                  </a:schemeClr>
                </a:solidFill>
                <a:effectLst/>
                <a:uFillTx/>
                <a:latin typeface="Calibri"/>
                <a:ea typeface="Calibri"/>
              </a:rPr>
              <a:t>. </a:t>
            </a:r>
            <a:endParaRPr lang="en-US" sz="2400" b="0" u="none" strike="noStrike">
              <a:solidFill>
                <a:schemeClr val="lt1"/>
              </a:solidFill>
              <a:effectLst/>
              <a:uFillTx/>
              <a:latin typeface="Calibri Light"/>
            </a:endParaRPr>
          </a:p>
          <a:p>
            <a:pPr marL="457200" indent="-457200" algn="just" defTabSz="914400">
              <a:lnSpc>
                <a:spcPct val="120000"/>
              </a:lnSpc>
              <a:buClr>
                <a:srgbClr val="00b050"/>
              </a:buClr>
              <a:buFont typeface="Calibri Light"/>
              <a:buAutoNum type="arabicPeriod"/>
            </a:pPr>
            <a:r>
              <a:rPr lang="sq-AL" sz="2400" b="1" u="none" strike="noStrike">
                <a:solidFill>
                  <a:srgbClr val="00b050"/>
                </a:solidFill>
                <a:effectLst/>
                <a:uFillTx/>
                <a:latin typeface="Calibri"/>
                <a:ea typeface="Calibri"/>
              </a:rPr>
              <a:t>Kuadri i Përgjithshëm Negociues i miratuar nga KiM i Shqipërisë </a:t>
            </a:r>
            <a:r>
              <a:rPr lang="sq-AL" sz="2400" b="1" u="none" strike="noStrike">
                <a:solidFill>
                  <a:schemeClr val="dk1">
                    <a:lumMod val="85000"/>
                    <a:lumOff val="15000"/>
                  </a:schemeClr>
                </a:solidFill>
                <a:effectLst/>
                <a:uFillTx/>
                <a:latin typeface="Calibri"/>
                <a:ea typeface="Calibri"/>
              </a:rPr>
              <a:t>– </a:t>
            </a:r>
            <a:r>
              <a:rPr lang="sq-AL" sz="2400" b="0" i="1" u="none" strike="noStrike">
                <a:solidFill>
                  <a:schemeClr val="dk1">
                    <a:lumMod val="85000"/>
                    <a:lumOff val="15000"/>
                  </a:schemeClr>
                </a:solidFill>
                <a:effectLst/>
                <a:uFillTx/>
                <a:latin typeface="Calibri"/>
                <a:ea typeface="Calibri"/>
              </a:rPr>
              <a:t>përcakton qëndrimin e Shqipërisë ndaj anëtarësimit në BE</a:t>
            </a:r>
            <a:endParaRPr lang="en-US" sz="2400" b="0" u="none" strike="noStrike">
              <a:solidFill>
                <a:schemeClr val="lt1"/>
              </a:solidFill>
              <a:effectLst/>
              <a:uFillTx/>
              <a:latin typeface="Calibri Light"/>
            </a:endParaRPr>
          </a:p>
          <a:p>
            <a:pPr marL="457200" indent="-457200" algn="just" defTabSz="914400">
              <a:lnSpc>
                <a:spcPct val="85000"/>
              </a:lnSpc>
              <a:buClr>
                <a:srgbClr val="00b050"/>
              </a:buClr>
              <a:buFont typeface="Calibri Light"/>
              <a:buAutoNum type="arabicPeriod"/>
            </a:pPr>
            <a:r>
              <a:rPr lang="sq-AL" sz="2400" b="1" u="none" strike="noStrike">
                <a:solidFill>
                  <a:srgbClr val="00b050"/>
                </a:solidFill>
                <a:effectLst/>
                <a:uFillTx/>
                <a:latin typeface="Calibri"/>
                <a:ea typeface="Calibri"/>
              </a:rPr>
              <a:t>Konferenca e Parë Ndërqeveritare (IGC) </a:t>
            </a:r>
            <a:r>
              <a:rPr lang="sq-AL" sz="2400" b="1" u="none" strike="noStrike">
                <a:solidFill>
                  <a:schemeClr val="dk1">
                    <a:lumMod val="85000"/>
                    <a:lumOff val="15000"/>
                  </a:schemeClr>
                </a:solidFill>
                <a:effectLst/>
                <a:uFillTx/>
                <a:latin typeface="Calibri"/>
                <a:ea typeface="Calibri"/>
              </a:rPr>
              <a:t>– </a:t>
            </a:r>
            <a:r>
              <a:rPr lang="sq-AL" sz="2400" b="0" u="none" strike="noStrike">
                <a:solidFill>
                  <a:schemeClr val="dk1">
                    <a:lumMod val="85000"/>
                    <a:lumOff val="15000"/>
                  </a:schemeClr>
                </a:solidFill>
                <a:effectLst/>
                <a:uFillTx/>
                <a:latin typeface="Calibri"/>
                <a:ea typeface="Calibri"/>
              </a:rPr>
              <a:t>vlerësimi në nivel politik (nivel ministror) mbi procesin e reformave – hapja zyrtare e negociatave (</a:t>
            </a:r>
            <a:r>
              <a:rPr lang="sq-AL" sz="2400" b="1" u="none" strike="noStrike">
                <a:solidFill>
                  <a:schemeClr val="dk1">
                    <a:lumMod val="85000"/>
                    <a:lumOff val="15000"/>
                  </a:schemeClr>
                </a:solidFill>
                <a:effectLst/>
                <a:uFillTx/>
                <a:latin typeface="Calibri"/>
                <a:ea typeface="Calibri"/>
              </a:rPr>
              <a:t>19 korrik 2022</a:t>
            </a:r>
            <a:r>
              <a:rPr lang="sq-AL" sz="2400" b="0" u="none" strike="noStrike">
                <a:solidFill>
                  <a:schemeClr val="dk1">
                    <a:lumMod val="85000"/>
                    <a:lumOff val="15000"/>
                  </a:schemeClr>
                </a:solidFill>
                <a:effectLst/>
                <a:uFillTx/>
                <a:latin typeface="Calibri"/>
                <a:ea typeface="Calibri"/>
              </a:rPr>
              <a:t>)</a:t>
            </a:r>
            <a:r>
              <a:rPr lang="sq-AL" sz="2400" b="1" u="none" strike="noStrike">
                <a:solidFill>
                  <a:schemeClr val="dk1">
                    <a:lumMod val="85000"/>
                    <a:lumOff val="15000"/>
                  </a:schemeClr>
                </a:solidFill>
                <a:effectLst/>
                <a:uFillTx/>
                <a:latin typeface="Calibri"/>
                <a:ea typeface="Calibri"/>
              </a:rPr>
              <a:t> </a:t>
            </a:r>
            <a:endParaRPr lang="en-US" sz="2400" b="0" u="none" strike="noStrike">
              <a:solidFill>
                <a:schemeClr val="lt1"/>
              </a:solidFill>
              <a:effectLst/>
              <a:uFillTx/>
              <a:latin typeface="Calibri Light"/>
            </a:endParaRPr>
          </a:p>
          <a:p>
            <a:pPr marL="457200" indent="-457200" algn="just" defTabSz="914400">
              <a:lnSpc>
                <a:spcPct val="85000"/>
              </a:lnSpc>
              <a:buClr>
                <a:srgbClr val="00b050"/>
              </a:buClr>
              <a:buFont typeface="Calibri Light"/>
              <a:buAutoNum type="arabicPeriod"/>
            </a:pPr>
            <a:r>
              <a:rPr lang="sq-AL" sz="2400" b="1" u="none" strike="noStrike">
                <a:solidFill>
                  <a:srgbClr val="00b050"/>
                </a:solidFill>
                <a:effectLst/>
                <a:uFillTx/>
                <a:latin typeface="Calibri"/>
                <a:ea typeface="Calibri"/>
              </a:rPr>
              <a:t>Takimet shpjegues (Explanatory Screening) – </a:t>
            </a:r>
            <a:r>
              <a:rPr lang="sq-AL" sz="2400" b="0" u="none" strike="noStrike">
                <a:solidFill>
                  <a:schemeClr val="dk1"/>
                </a:solidFill>
                <a:effectLst/>
                <a:uFillTx/>
                <a:latin typeface="Calibri"/>
                <a:ea typeface="Calibri"/>
              </a:rPr>
              <a:t>BE shpjegon legjislacionin për të 33 kapitujt e Acquis që do negociohen – </a:t>
            </a:r>
            <a:r>
              <a:rPr lang="sq-AL" sz="2400" b="0" i="1" u="sng" strike="noStrike">
                <a:solidFill>
                  <a:schemeClr val="dk1"/>
                </a:solidFill>
                <a:effectLst/>
                <a:uFillTx/>
                <a:latin typeface="Calibri"/>
                <a:ea typeface="Calibri"/>
              </a:rPr>
              <a:t>përfunduar për 6 grupimet  </a:t>
            </a:r>
            <a:r>
              <a:rPr lang="sq-AL" sz="2400" b="1" u="none" strike="noStrike">
                <a:solidFill>
                  <a:schemeClr val="dk1"/>
                </a:solidFill>
                <a:effectLst/>
                <a:uFillTx/>
                <a:latin typeface="Calibri"/>
                <a:ea typeface="Calibri"/>
              </a:rPr>
              <a:t>(nëntor 2022-nëntor 2023)</a:t>
            </a:r>
            <a:endParaRPr lang="en-US" sz="2400" b="0" u="none" strike="noStrike">
              <a:solidFill>
                <a:schemeClr val="lt1"/>
              </a:solidFill>
              <a:effectLst/>
              <a:uFillTx/>
              <a:latin typeface="Calibri Light"/>
            </a:endParaRPr>
          </a:p>
          <a:p>
            <a:pPr marL="457200" indent="-457200" algn="just" defTabSz="914400">
              <a:lnSpc>
                <a:spcPct val="85000"/>
              </a:lnSpc>
              <a:buClr>
                <a:srgbClr val="00b050"/>
              </a:buClr>
              <a:buFont typeface="Calibri Light"/>
              <a:buAutoNum type="arabicPeriod"/>
            </a:pPr>
            <a:r>
              <a:rPr lang="sq-AL" sz="2400" b="1" u="none" strike="noStrike">
                <a:solidFill>
                  <a:srgbClr val="00b050"/>
                </a:solidFill>
                <a:effectLst/>
                <a:uFillTx/>
                <a:latin typeface="Calibri"/>
                <a:ea typeface="Calibri"/>
              </a:rPr>
              <a:t>Takimet dypalëshe (për 6 Grupimet) – </a:t>
            </a:r>
            <a:r>
              <a:rPr lang="sq-AL" sz="2400" b="0" i="1" u="none" strike="noStrike">
                <a:solidFill>
                  <a:schemeClr val="dk1"/>
                </a:solidFill>
                <a:effectLst/>
                <a:uFillTx/>
                <a:latin typeface="Calibri"/>
                <a:ea typeface="Calibri"/>
              </a:rPr>
              <a:t>vlerësimi i nivelit të harmonizimit të Acquis dhe zbatimi efektiv i tij – </a:t>
            </a:r>
            <a:r>
              <a:rPr lang="sq-AL" sz="2400" b="0" i="1" u="sng" strike="noStrike">
                <a:solidFill>
                  <a:schemeClr val="dk1"/>
                </a:solidFill>
                <a:effectLst/>
                <a:uFillTx/>
                <a:latin typeface="Calibri"/>
                <a:ea typeface="Calibri"/>
              </a:rPr>
              <a:t>përfunduar për 6 grupimet </a:t>
            </a:r>
            <a:r>
              <a:rPr lang="sq-AL" sz="2400" b="1" u="none" strike="noStrike">
                <a:solidFill>
                  <a:schemeClr val="dk1"/>
                </a:solidFill>
                <a:effectLst/>
                <a:uFillTx/>
                <a:latin typeface="Calibri"/>
                <a:ea typeface="Calibri"/>
              </a:rPr>
              <a:t>(nëntor 2022 – nëntor 2023)</a:t>
            </a:r>
            <a:endParaRPr lang="en-US" sz="2400" b="0" u="none" strike="noStrike">
              <a:solidFill>
                <a:schemeClr val="lt1"/>
              </a:solidFill>
              <a:effectLst/>
              <a:uFillTx/>
              <a:latin typeface="Calibri Light"/>
            </a:endParaRPr>
          </a:p>
        </p:txBody>
      </p:sp>
      <p:sp>
        <p:nvSpPr>
          <p:cNvPr id="4" name="PlaceHolder 3"/>
          <p:cNvSpPr>
            <a:spLocks noGrp="1"/>
          </p:cNvSpPr>
          <p:nvPr>
            <p:ph type="ftr" idx="47"/>
          </p:nvPr>
        </p:nvSpPr>
        <p:spPr/>
        <p:txBody>
          <a:bodyPr/>
          <a:p>
            <a:r>
              <a:t>Procesi i Integrimit të Shqipërisë në BE dhe roli i shoqërisë civile</a:t>
            </a:r>
          </a:p>
        </p:txBody>
      </p:sp>
      <p:sp>
        <p:nvSpPr>
          <p:cNvPr id="5" name="PlaceHolder 4"/>
          <p:cNvSpPr>
            <a:spLocks noGrp="1"/>
          </p:cNvSpPr>
          <p:nvPr>
            <p:ph type="dt" idx="46"/>
          </p:nvPr>
        </p:nvSpPr>
        <p:spPr/>
        <p:txBody>
          <a:bodyPr/>
          <a:p>
            <a:fld id="{CF6F7AD4-EE3A-49B4-8B6F-6CA0487B36F5}" type="datetime1">
              <a:rPr lang="en-US"/>
              <a:t>04/08/2026</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92600"/>
            <a:ext cx="8228520" cy="837000"/>
          </a:xfrm>
          <a:prstGeom prst="rect">
            <a:avLst/>
          </a:prstGeom>
          <a:noFill/>
          <a:ln w="0">
            <a:noFill/>
          </a:ln>
        </p:spPr>
        <p:txBody>
          <a:bodyPr lIns="91440" rIns="91440" tIns="45720" bIns="45720" anchor="ctr">
            <a:normAutofit fontScale="70000" lnSpcReduction="19999"/>
          </a:bodyPr>
          <a:p>
            <a:pPr indent="0" defTabSz="914400">
              <a:lnSpc>
                <a:spcPct val="90000"/>
              </a:lnSpc>
              <a:buNone/>
              <a:tabLst>
                <a:tab algn="l" pos="0"/>
              </a:tabLst>
            </a:pPr>
            <a:r>
              <a:rPr lang="sq-AL" sz="4800" b="1" u="none" spc="-119" strike="noStrike">
                <a:solidFill>
                  <a:schemeClr val="accent1"/>
                </a:solidFill>
                <a:effectLst/>
                <a:uFillTx/>
                <a:latin typeface="Calibri Light"/>
              </a:rPr>
              <a:t>HAPJA E NEGOCIATAVE – Ku ndodhet Shqipëria?</a:t>
            </a:r>
            <a:endParaRPr lang="en-US" sz="4800" b="0" u="none" strike="noStrike">
              <a:solidFill>
                <a:schemeClr val="lt1"/>
              </a:solidFill>
              <a:effectLst/>
              <a:uFillTx/>
              <a:latin typeface="Calibri Light"/>
            </a:endParaRPr>
          </a:p>
        </p:txBody>
      </p:sp>
      <p:sp>
        <p:nvSpPr>
          <p:cNvPr id="143" name="PlaceHolder 2"/>
          <p:cNvSpPr>
            <a:spLocks noGrp="1"/>
          </p:cNvSpPr>
          <p:nvPr>
            <p:ph/>
          </p:nvPr>
        </p:nvSpPr>
        <p:spPr>
          <a:xfrm>
            <a:off x="457200" y="1202040"/>
            <a:ext cx="8457120" cy="5514480"/>
          </a:xfrm>
          <a:prstGeom prst="rect">
            <a:avLst/>
          </a:prstGeom>
          <a:noFill/>
          <a:ln w="0">
            <a:noFill/>
          </a:ln>
        </p:spPr>
        <p:txBody>
          <a:bodyPr lIns="91440" rIns="91440" tIns="45720" bIns="45720" anchor="t">
            <a:noAutofit/>
          </a:bodyPr>
          <a:p>
            <a:pPr indent="0" algn="just" defTabSz="914400">
              <a:lnSpc>
                <a:spcPct val="85000"/>
              </a:lnSpc>
              <a:buNone/>
              <a:tabLst>
                <a:tab algn="l" pos="0"/>
              </a:tabLst>
            </a:pPr>
            <a:r>
              <a:rPr lang="sq-AL" sz="1800" b="1" u="none" strike="noStrike">
                <a:solidFill>
                  <a:schemeClr val="dk1">
                    <a:lumMod val="85000"/>
                    <a:lumOff val="15000"/>
                  </a:schemeClr>
                </a:solidFill>
                <a:effectLst/>
                <a:uFillTx/>
                <a:latin typeface="Franklin Gothic Book"/>
                <a:ea typeface="Calibri"/>
              </a:rPr>
              <a:t>6. </a:t>
            </a:r>
            <a:r>
              <a:rPr lang="sq-AL" sz="1800" b="1" u="none" strike="noStrike">
                <a:solidFill>
                  <a:srgbClr val="00a933"/>
                </a:solidFill>
                <a:effectLst/>
                <a:uFillTx/>
                <a:latin typeface="Franklin Gothic Book"/>
                <a:ea typeface="Calibri"/>
              </a:rPr>
              <a:t>Raportet Screening</a:t>
            </a:r>
            <a:r>
              <a:rPr lang="sq-AL" sz="1800" b="1" u="none" strike="noStrike">
                <a:solidFill>
                  <a:srgbClr val="ffc000"/>
                </a:solidFill>
                <a:effectLst/>
                <a:uFillTx/>
                <a:latin typeface="Franklin Gothic Book"/>
                <a:ea typeface="Calibri"/>
              </a:rPr>
              <a:t> </a:t>
            </a:r>
            <a:r>
              <a:rPr lang="sq-AL" sz="1800" b="1" u="none" strike="noStrike">
                <a:solidFill>
                  <a:schemeClr val="dk1">
                    <a:lumMod val="85000"/>
                    <a:lumOff val="15000"/>
                  </a:schemeClr>
                </a:solidFill>
                <a:effectLst/>
                <a:uFillTx/>
                <a:latin typeface="Franklin Gothic Book"/>
                <a:ea typeface="Calibri"/>
              </a:rPr>
              <a:t>– </a:t>
            </a:r>
            <a:r>
              <a:rPr lang="sq-AL" sz="1800" b="0" i="1" u="none" strike="noStrike">
                <a:solidFill>
                  <a:schemeClr val="dk1">
                    <a:lumMod val="85000"/>
                    <a:lumOff val="15000"/>
                  </a:schemeClr>
                </a:solidFill>
                <a:effectLst/>
                <a:uFillTx/>
                <a:latin typeface="Franklin Gothic Book"/>
                <a:ea typeface="Calibri"/>
              </a:rPr>
              <a:t>vlerësimi i përbashkët mbi nivelin e harmonizimit dhe zbatimit dhe udhëzimi mbi përgatitjen e Udhërrëfyesve – mund të identifikohen fusha ku ka nevojë për përshpejtim të procesit të përafrimit. </a:t>
            </a:r>
            <a:endParaRPr lang="en-US" sz="1800" b="0" u="none" strike="noStrike">
              <a:solidFill>
                <a:schemeClr val="lt1"/>
              </a:solidFill>
              <a:effectLst/>
              <a:uFillTx/>
              <a:latin typeface="Calibri Light"/>
            </a:endParaRPr>
          </a:p>
          <a:p>
            <a:pPr indent="0" algn="just" defTabSz="914400">
              <a:lnSpc>
                <a:spcPct val="85000"/>
              </a:lnSpc>
              <a:buNone/>
              <a:tabLst>
                <a:tab algn="l" pos="0"/>
              </a:tabLst>
            </a:pPr>
            <a:endParaRPr lang="en-US" sz="1800" b="0" u="none" strike="noStrike">
              <a:solidFill>
                <a:schemeClr val="lt1"/>
              </a:solidFill>
              <a:effectLst/>
              <a:uFillTx/>
              <a:latin typeface="Calibri Light"/>
            </a:endParaRPr>
          </a:p>
          <a:p>
            <a:pPr indent="0" algn="just" defTabSz="914400">
              <a:lnSpc>
                <a:spcPct val="85000"/>
              </a:lnSpc>
              <a:buNone/>
              <a:tabLst>
                <a:tab algn="l" pos="0"/>
              </a:tabLst>
            </a:pPr>
            <a:r>
              <a:rPr lang="sq-AL" sz="1800" b="1" u="none" strike="noStrike">
                <a:solidFill>
                  <a:schemeClr val="dk1"/>
                </a:solidFill>
                <a:effectLst/>
                <a:uFillTx/>
                <a:latin typeface="Franklin Gothic Book"/>
                <a:ea typeface="Calibri"/>
              </a:rPr>
              <a:t>7. Piketat Hapëse (</a:t>
            </a:r>
            <a:r>
              <a:rPr lang="en-GB" sz="1800" b="1" u="none" strike="noStrike">
                <a:solidFill>
                  <a:schemeClr val="dk1"/>
                </a:solidFill>
                <a:effectLst/>
                <a:uFillTx/>
                <a:latin typeface="Franklin Gothic Book"/>
                <a:ea typeface="Calibri"/>
              </a:rPr>
              <a:t>Opening benchmarks</a:t>
            </a:r>
            <a:r>
              <a:rPr lang="sq-AL" sz="1800" b="1" u="none" strike="noStrike">
                <a:solidFill>
                  <a:schemeClr val="dk1"/>
                </a:solidFill>
                <a:effectLst/>
                <a:uFillTx/>
                <a:latin typeface="Franklin Gothic Book"/>
                <a:ea typeface="Calibri"/>
              </a:rPr>
              <a:t>)</a:t>
            </a:r>
            <a:r>
              <a:rPr lang="en-GB" sz="1800" b="1" u="none" strike="noStrike">
                <a:solidFill>
                  <a:schemeClr val="dk1"/>
                </a:solidFill>
                <a:effectLst/>
                <a:uFillTx/>
                <a:latin typeface="Franklin Gothic Book"/>
                <a:ea typeface="Calibri"/>
              </a:rPr>
              <a:t> </a:t>
            </a:r>
            <a:r>
              <a:rPr lang="en-GB" sz="1800" b="1" u="none" strike="noStrike">
                <a:solidFill>
                  <a:schemeClr val="dk1">
                    <a:lumMod val="85000"/>
                    <a:lumOff val="15000"/>
                  </a:schemeClr>
                </a:solidFill>
                <a:effectLst/>
                <a:uFillTx/>
                <a:latin typeface="Franklin Gothic Book"/>
                <a:ea typeface="Calibri"/>
              </a:rPr>
              <a:t>– </a:t>
            </a:r>
            <a:r>
              <a:rPr lang="sq-AL" sz="1800" b="0" i="1" u="none" strike="noStrike">
                <a:solidFill>
                  <a:schemeClr val="dk1">
                    <a:lumMod val="85000"/>
                    <a:lumOff val="15000"/>
                  </a:schemeClr>
                </a:solidFill>
                <a:effectLst/>
                <a:uFillTx/>
                <a:latin typeface="Franklin Gothic Book"/>
                <a:ea typeface="Calibri"/>
              </a:rPr>
              <a:t>hapen për grupimin si i tërë ku identifikohen reformat e nevojshme </a:t>
            </a:r>
            <a:endParaRPr lang="en-US" sz="1800" b="0" u="none" strike="noStrike">
              <a:solidFill>
                <a:schemeClr val="lt1"/>
              </a:solidFill>
              <a:effectLst/>
              <a:uFillTx/>
              <a:latin typeface="Calibri Light"/>
            </a:endParaRPr>
          </a:p>
          <a:p>
            <a:pPr indent="0" algn="just" defTabSz="914400">
              <a:lnSpc>
                <a:spcPct val="85000"/>
              </a:lnSpc>
              <a:buNone/>
              <a:tabLst>
                <a:tab algn="l" pos="0"/>
              </a:tabLst>
            </a:pPr>
            <a:r>
              <a:rPr lang="sq-AL" sz="1800" b="1" u="none" strike="noStrike">
                <a:solidFill>
                  <a:schemeClr val="dk1">
                    <a:lumMod val="85000"/>
                    <a:lumOff val="15000"/>
                  </a:schemeClr>
                </a:solidFill>
                <a:effectLst/>
                <a:uFillTx/>
                <a:latin typeface="Franklin Gothic Book"/>
                <a:ea typeface="Calibri"/>
              </a:rPr>
              <a:t>Për Grupkapitullin 1: Udhërrëfyesit – </a:t>
            </a:r>
            <a:r>
              <a:rPr lang="sq-AL" sz="1800" b="0" i="1" u="none" strike="noStrike">
                <a:solidFill>
                  <a:schemeClr val="dk1">
                    <a:lumMod val="85000"/>
                    <a:lumOff val="15000"/>
                  </a:schemeClr>
                </a:solidFill>
                <a:effectLst/>
                <a:uFillTx/>
                <a:latin typeface="Franklin Gothic Book"/>
                <a:ea typeface="Calibri"/>
              </a:rPr>
              <a:t>angazhimet e vendit për reformat duke specifikuar afatet dhe masat/hapat</a:t>
            </a:r>
            <a:endParaRPr lang="en-US" sz="1800" b="0" u="none" strike="noStrike">
              <a:solidFill>
                <a:schemeClr val="lt1"/>
              </a:solidFill>
              <a:effectLst/>
              <a:uFillTx/>
              <a:latin typeface="Calibri Light"/>
            </a:endParaRPr>
          </a:p>
          <a:p>
            <a:pPr indent="0" algn="just" defTabSz="914400">
              <a:lnSpc>
                <a:spcPct val="85000"/>
              </a:lnSpc>
              <a:buNone/>
              <a:tabLst>
                <a:tab algn="l" pos="0"/>
              </a:tabLst>
            </a:pPr>
            <a:r>
              <a:rPr lang="sq-AL" sz="1800" b="0" i="1" u="none" strike="noStrike">
                <a:solidFill>
                  <a:srgbClr val="00b050"/>
                </a:solidFill>
                <a:effectLst/>
                <a:uFillTx/>
                <a:latin typeface="Franklin Gothic Book"/>
                <a:ea typeface="Calibri"/>
              </a:rPr>
              <a:t>Përgatitur 3 Udhërrëfyes: Udhërrëfyesi për Shtetin e së Drejtës, Udhërrëfyesi për Funksionimin e Institucioneve Demokratike dhe Udhërrëfyesi për Administratën Publike </a:t>
            </a:r>
            <a:endParaRPr lang="en-US" sz="1800" b="0" u="none" strike="noStrike">
              <a:solidFill>
                <a:schemeClr val="lt1"/>
              </a:solidFill>
              <a:effectLst/>
              <a:uFillTx/>
              <a:latin typeface="Calibri Light"/>
            </a:endParaRPr>
          </a:p>
          <a:p>
            <a:pPr indent="0" algn="just" defTabSz="914400">
              <a:lnSpc>
                <a:spcPct val="85000"/>
              </a:lnSpc>
              <a:buNone/>
              <a:tabLst>
                <a:tab algn="l" pos="0"/>
              </a:tabLst>
            </a:pPr>
            <a:endParaRPr lang="en-US" sz="1800" b="0" u="none" strike="noStrike">
              <a:solidFill>
                <a:schemeClr val="lt1"/>
              </a:solidFill>
              <a:effectLst/>
              <a:uFillTx/>
              <a:latin typeface="Calibri Light"/>
            </a:endParaRPr>
          </a:p>
          <a:p>
            <a:pPr indent="0" algn="just" defTabSz="914400">
              <a:lnSpc>
                <a:spcPct val="85000"/>
              </a:lnSpc>
              <a:buNone/>
              <a:tabLst>
                <a:tab algn="l" pos="0"/>
              </a:tabLst>
            </a:pPr>
            <a:r>
              <a:rPr lang="sq-AL" sz="1800" b="1" u="none" strike="noStrike">
                <a:solidFill>
                  <a:schemeClr val="dk1">
                    <a:lumMod val="85000"/>
                    <a:lumOff val="15000"/>
                  </a:schemeClr>
                </a:solidFill>
                <a:effectLst/>
                <a:uFillTx/>
                <a:latin typeface="Franklin Gothic Book"/>
                <a:ea typeface="Calibri"/>
              </a:rPr>
              <a:t>8. </a:t>
            </a:r>
            <a:r>
              <a:rPr lang="sq-AL" sz="1800" b="1" u="none" strike="noStrike">
                <a:solidFill>
                  <a:srgbClr val="ffc000"/>
                </a:solidFill>
                <a:effectLst/>
                <a:uFillTx/>
                <a:latin typeface="Franklin Gothic Book"/>
                <a:ea typeface="Calibri"/>
              </a:rPr>
              <a:t>Pozicionet Negociuese </a:t>
            </a:r>
            <a:r>
              <a:rPr lang="sq-AL" sz="1800" b="1" u="none" strike="noStrike">
                <a:solidFill>
                  <a:srgbClr val="00b050"/>
                </a:solidFill>
                <a:effectLst/>
                <a:uFillTx/>
                <a:latin typeface="Franklin Gothic Book"/>
                <a:ea typeface="Calibri"/>
              </a:rPr>
              <a:t>– </a:t>
            </a:r>
            <a:r>
              <a:rPr lang="sq-AL" sz="1800" b="0" i="1" u="none" strike="noStrike">
                <a:solidFill>
                  <a:schemeClr val="dk1"/>
                </a:solidFill>
                <a:effectLst/>
                <a:uFillTx/>
                <a:latin typeface="Franklin Gothic Book"/>
                <a:ea typeface="Calibri"/>
              </a:rPr>
              <a:t>angazhimi i vendit për përafrimin e legjislacionit për kapitullin specifik duke përcaktuar periudhat tranzitore përgatiten për kapitujt për një grupin dhe miratohen nga qeveria  (Përgatitur për të gjithë Grupkapitujt) </a:t>
            </a:r>
            <a:r>
              <a:rPr lang="sq-AL" sz="1800" b="0" i="1" u="none" strike="noStrike">
                <a:solidFill>
                  <a:srgbClr val="ee0000"/>
                </a:solidFill>
                <a:effectLst/>
                <a:uFillTx/>
                <a:latin typeface="Franklin Gothic Book"/>
                <a:ea typeface="Calibri"/>
              </a:rPr>
              <a:t>Por...Nuk ka asnjë gjë të publikuar </a:t>
            </a:r>
            <a:endParaRPr lang="en-US" sz="1800" b="0" u="none" strike="noStrike">
              <a:solidFill>
                <a:schemeClr val="lt1"/>
              </a:solidFill>
              <a:effectLst/>
              <a:uFillTx/>
              <a:latin typeface="Calibri Light"/>
            </a:endParaRPr>
          </a:p>
          <a:p>
            <a:pPr indent="0" algn="just" defTabSz="914400">
              <a:lnSpc>
                <a:spcPct val="85000"/>
              </a:lnSpc>
              <a:buNone/>
              <a:tabLst>
                <a:tab algn="l" pos="0"/>
              </a:tabLst>
            </a:pPr>
            <a:endParaRPr lang="en-US" sz="1800" b="0" u="none" strike="noStrike">
              <a:solidFill>
                <a:schemeClr val="lt1"/>
              </a:solidFill>
              <a:effectLst/>
              <a:uFillTx/>
              <a:latin typeface="Calibri Light"/>
            </a:endParaRPr>
          </a:p>
          <a:p>
            <a:pPr indent="0" algn="just" defTabSz="914400">
              <a:lnSpc>
                <a:spcPct val="85000"/>
              </a:lnSpc>
              <a:buNone/>
              <a:tabLst>
                <a:tab algn="l" pos="0"/>
              </a:tabLst>
            </a:pPr>
            <a:r>
              <a:rPr lang="sq-AL" sz="1800" b="1" u="none" strike="noStrike">
                <a:solidFill>
                  <a:schemeClr val="dk1"/>
                </a:solidFill>
                <a:effectLst/>
                <a:uFillTx/>
                <a:latin typeface="Franklin Gothic Book"/>
                <a:ea typeface="Calibri"/>
              </a:rPr>
              <a:t>-</a:t>
            </a:r>
            <a:r>
              <a:rPr lang="en-GB" sz="1800" b="1" u="none" strike="noStrike">
                <a:solidFill>
                  <a:schemeClr val="dk1"/>
                </a:solidFill>
                <a:effectLst/>
                <a:uFillTx/>
                <a:latin typeface="Franklin Gothic Book"/>
                <a:ea typeface="Calibri"/>
              </a:rPr>
              <a:t>Follow up…:</a:t>
            </a:r>
            <a:endParaRPr lang="en-US" sz="1800" b="0" u="none" strike="noStrike">
              <a:solidFill>
                <a:schemeClr val="lt1"/>
              </a:solidFill>
              <a:effectLst/>
              <a:uFillTx/>
              <a:latin typeface="Calibri Light"/>
            </a:endParaRPr>
          </a:p>
          <a:p>
            <a:pPr marL="91440" indent="-91440" algn="just" defTabSz="914400">
              <a:lnSpc>
                <a:spcPct val="85000"/>
              </a:lnSpc>
              <a:buClr>
                <a:srgbClr val="000000"/>
              </a:buClr>
              <a:buFont typeface="Arial"/>
              <a:buChar char=" "/>
              <a:tabLst>
                <a:tab algn="l" pos="0"/>
              </a:tabLst>
            </a:pPr>
            <a:r>
              <a:rPr lang="sq-AL" sz="1800" b="1" u="none" strike="noStrike">
                <a:solidFill>
                  <a:schemeClr val="dk1"/>
                </a:solidFill>
                <a:effectLst/>
                <a:uFillTx/>
                <a:latin typeface="Franklin Gothic Book"/>
                <a:ea typeface="Calibri"/>
              </a:rPr>
              <a:t>Piketat e Ndërmjetme (Interim Benchmarks) – </a:t>
            </a:r>
            <a:r>
              <a:rPr lang="sq-AL" sz="1800" b="0" i="1" u="none" strike="noStrike">
                <a:solidFill>
                  <a:schemeClr val="dk1"/>
                </a:solidFill>
                <a:effectLst/>
                <a:uFillTx/>
                <a:latin typeface="Franklin Gothic Book"/>
                <a:ea typeface="Calibri"/>
              </a:rPr>
              <a:t>targetojnë specifkisht miratimin e legjislacionit apo fuqizimin e strukturave – </a:t>
            </a:r>
            <a:r>
              <a:rPr lang="sq-AL" sz="1800" b="0" i="1" u="none" strike="noStrike">
                <a:solidFill>
                  <a:srgbClr val="00b050"/>
                </a:solidFill>
                <a:effectLst/>
                <a:uFillTx/>
                <a:latin typeface="Franklin Gothic Book"/>
                <a:ea typeface="Calibri"/>
              </a:rPr>
              <a:t>për </a:t>
            </a:r>
            <a:r>
              <a:rPr lang="sq-AL" sz="1800" b="1" i="1" u="none" strike="noStrike">
                <a:solidFill>
                  <a:srgbClr val="00b050"/>
                </a:solidFill>
                <a:effectLst/>
                <a:uFillTx/>
                <a:latin typeface="Franklin Gothic Book"/>
                <a:ea typeface="Calibri"/>
              </a:rPr>
              <a:t>Kapitullin 23 dhe 24</a:t>
            </a:r>
            <a:endParaRPr lang="en-US" sz="1800" b="0" u="none" strike="noStrike">
              <a:solidFill>
                <a:schemeClr val="lt1"/>
              </a:solidFill>
              <a:effectLst/>
              <a:uFillTx/>
              <a:latin typeface="Calibri Light"/>
            </a:endParaRPr>
          </a:p>
          <a:p>
            <a:pPr marL="91440" indent="-91440" algn="just" defTabSz="914400">
              <a:lnSpc>
                <a:spcPct val="85000"/>
              </a:lnSpc>
              <a:buClr>
                <a:srgbClr val="000000"/>
              </a:buClr>
              <a:buFont typeface="Arial"/>
              <a:buChar char=" "/>
              <a:tabLst>
                <a:tab algn="l" pos="0"/>
              </a:tabLst>
            </a:pPr>
            <a:r>
              <a:rPr lang="sq-AL" sz="1800" b="1" i="1" u="none" strike="noStrike">
                <a:solidFill>
                  <a:srgbClr val="00b050"/>
                </a:solidFill>
                <a:effectLst/>
                <a:uFillTx/>
                <a:latin typeface="Franklin Gothic Book"/>
                <a:ea typeface="Calibri"/>
              </a:rPr>
              <a:t>Dërguar IBAR – Shkurt 2026</a:t>
            </a:r>
            <a:endParaRPr lang="en-US" sz="1800" b="0" u="none" strike="noStrike">
              <a:solidFill>
                <a:schemeClr val="lt1"/>
              </a:solidFill>
              <a:effectLst/>
              <a:uFillTx/>
              <a:latin typeface="Calibri Light"/>
            </a:endParaRPr>
          </a:p>
          <a:p>
            <a:pPr marL="91440" indent="-91440" algn="just" defTabSz="914400">
              <a:lnSpc>
                <a:spcPct val="85000"/>
              </a:lnSpc>
              <a:buClr>
                <a:srgbClr val="ee0000"/>
              </a:buClr>
              <a:buFont typeface="Arial"/>
              <a:buChar char=" "/>
              <a:tabLst>
                <a:tab algn="l" pos="0"/>
              </a:tabLst>
            </a:pPr>
            <a:r>
              <a:rPr lang="sq-AL" sz="1800" b="1" u="none" strike="noStrike">
                <a:solidFill>
                  <a:srgbClr val="ee0000"/>
                </a:solidFill>
                <a:effectLst/>
                <a:uFillTx/>
                <a:latin typeface="Franklin Gothic Book"/>
                <a:ea typeface="Calibri"/>
              </a:rPr>
              <a:t>Piketat Mbyllëse (Closing Benchmarks) – </a:t>
            </a:r>
            <a:r>
              <a:rPr lang="sq-AL" sz="1800" b="0" i="1" u="none" strike="noStrike">
                <a:solidFill>
                  <a:srgbClr val="ee0000"/>
                </a:solidFill>
                <a:effectLst/>
                <a:uFillTx/>
                <a:latin typeface="Franklin Gothic Book"/>
                <a:ea typeface="Calibri"/>
              </a:rPr>
              <a:t>ku kërkohet përafrimi dhe track recordi para mbylljes së (përkohshme) të kapitullit </a:t>
            </a:r>
            <a:r>
              <a:rPr lang="en-GB" sz="1800" b="0" i="1" u="none" strike="noStrike">
                <a:solidFill>
                  <a:srgbClr val="ee0000"/>
                </a:solidFill>
                <a:effectLst/>
                <a:uFillTx/>
                <a:latin typeface="Franklin Gothic Book"/>
                <a:ea typeface="Calibri"/>
              </a:rPr>
              <a:t>Closing benchmarks</a:t>
            </a:r>
            <a:r>
              <a:rPr lang="sq-AL" sz="1800" b="0" i="1" u="none" strike="noStrike">
                <a:solidFill>
                  <a:srgbClr val="ee0000"/>
                </a:solidFill>
                <a:effectLst/>
                <a:uFillTx/>
                <a:latin typeface="Franklin Gothic Book"/>
                <a:ea typeface="Calibri"/>
              </a:rPr>
              <a:t> </a:t>
            </a:r>
            <a:endParaRPr lang="en-US" sz="1800" b="0" u="none" strike="noStrike">
              <a:solidFill>
                <a:schemeClr val="lt1"/>
              </a:solidFill>
              <a:effectLst/>
              <a:uFillTx/>
              <a:latin typeface="Calibri Light"/>
            </a:endParaRPr>
          </a:p>
        </p:txBody>
      </p:sp>
      <p:sp>
        <p:nvSpPr>
          <p:cNvPr id="4" name="PlaceHolder 3"/>
          <p:cNvSpPr>
            <a:spLocks noGrp="1"/>
          </p:cNvSpPr>
          <p:nvPr>
            <p:ph type="dt" idx="46"/>
          </p:nvPr>
        </p:nvSpPr>
        <p:spPr/>
        <p:txBody>
          <a:bodyPr/>
          <a:p>
            <a:fld id="{1885D552-20B3-44FC-AF76-80E604652098}" type="datetime1">
              <a:rPr lang="en-US"/>
              <a:t>04/08/2026</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287280" y="133200"/>
            <a:ext cx="8566560" cy="71964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sq-AL" sz="4400" b="1" u="none" spc="-119" strike="noStrike">
                <a:solidFill>
                  <a:schemeClr val="accent1"/>
                </a:solidFill>
                <a:effectLst/>
                <a:uFillTx/>
                <a:latin typeface="Calibri Light"/>
              </a:rPr>
              <a:t>Hapja e negociatave për Grupkapitullin I</a:t>
            </a:r>
            <a:endParaRPr lang="en-US" sz="4400" b="0" u="none" strike="noStrike">
              <a:solidFill>
                <a:schemeClr val="lt1"/>
              </a:solidFill>
              <a:effectLst/>
              <a:uFillTx/>
              <a:latin typeface="Calibri Light"/>
            </a:endParaRPr>
          </a:p>
        </p:txBody>
      </p:sp>
      <p:sp>
        <p:nvSpPr>
          <p:cNvPr id="145" name="PlaceHolder 2"/>
          <p:cNvSpPr>
            <a:spLocks noGrp="1"/>
          </p:cNvSpPr>
          <p:nvPr>
            <p:ph type="dt" idx="56"/>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fld id="{8E4EB594-070B-4163-9920-E76B686A2E25}" type="datetime1">
              <a:rPr lang="sq-AL" sz="950" b="0" u="none" strike="noStrike">
                <a:solidFill>
                  <a:schemeClr val="dk1">
                    <a:alpha val="75000"/>
                  </a:schemeClr>
                </a:solidFill>
                <a:effectLst/>
                <a:uFillTx/>
                <a:latin typeface="Calibri Light"/>
              </a:rPr>
              <a:t>08.04.2026</a:t>
            </a:fld>
            <a:endParaRPr lang="en-US" sz="950" b="0" u="none" strike="noStrike">
              <a:solidFill>
                <a:srgbClr val="000000"/>
              </a:solidFill>
              <a:effectLst/>
              <a:uFillTx/>
              <a:latin typeface="Times New Roman"/>
            </a:endParaRPr>
          </a:p>
        </p:txBody>
      </p:sp>
      <p:sp>
        <p:nvSpPr>
          <p:cNvPr id="146" name="PlaceHolder 3"/>
          <p:cNvSpPr>
            <a:spLocks noGrp="1"/>
          </p:cNvSpPr>
          <p:nvPr>
            <p:ph type="ftr" idx="57"/>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de-DE"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de-DE" sz="950" b="0" u="none" strike="noStrike" cap="all">
                <a:solidFill>
                  <a:schemeClr val="dk1">
                    <a:alpha val="75000"/>
                  </a:schemeClr>
                </a:solidFill>
                <a:effectLst/>
                <a:uFillTx/>
                <a:latin typeface="Calibri Light"/>
              </a:rPr>
              <a:t>Procesi i Integrimit të Shqipërisë në BE dhe roli i shoqërisë civile</a:t>
            </a:r>
            <a:endParaRPr lang="en-US" sz="950" b="0" u="none" strike="noStrike">
              <a:solidFill>
                <a:srgbClr val="000000"/>
              </a:solidFill>
              <a:effectLst/>
              <a:uFillTx/>
              <a:latin typeface="Times New Roman"/>
            </a:endParaRPr>
          </a:p>
        </p:txBody>
      </p:sp>
      <p:sp>
        <p:nvSpPr>
          <p:cNvPr id="147" name="TextBox 5"/>
          <p:cNvSpPr/>
          <p:nvPr/>
        </p:nvSpPr>
        <p:spPr>
          <a:xfrm>
            <a:off x="287280" y="990720"/>
            <a:ext cx="8700840" cy="52084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lang="sq-AL" sz="1600" b="0" u="none" strike="noStrike">
                <a:solidFill>
                  <a:schemeClr val="dk1"/>
                </a:solidFill>
                <a:effectLst/>
                <a:uFillTx/>
                <a:latin typeface="Calibri Light"/>
              </a:rPr>
              <a:t>1</a:t>
            </a:r>
            <a:r>
              <a:rPr lang="sq-AL" sz="1600" b="0" u="none" strike="noStrike">
                <a:solidFill>
                  <a:schemeClr val="dk1"/>
                </a:solidFill>
                <a:effectLst/>
                <a:uFillTx/>
                <a:latin typeface="Franklin Gothic Book"/>
              </a:rPr>
              <a:t>.Grupkapitulli 1 përmban pesë kapituj të Acquis së BE: </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1" u="none" strike="noStrike">
                <a:solidFill>
                  <a:schemeClr val="dk1"/>
                </a:solidFill>
                <a:effectLst/>
                <a:uFillTx/>
                <a:latin typeface="Franklin Gothic Book"/>
              </a:rPr>
              <a:t>Kapitulli 23 </a:t>
            </a:r>
            <a:r>
              <a:rPr lang="sq-AL" sz="1600" b="0" u="none" strike="noStrike">
                <a:solidFill>
                  <a:schemeClr val="dk1"/>
                </a:solidFill>
                <a:effectLst/>
                <a:uFillTx/>
                <a:latin typeface="Franklin Gothic Book"/>
              </a:rPr>
              <a:t>– Gjyqësori dhe të Drejtat Themelore</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1" u="none" strike="noStrike">
                <a:solidFill>
                  <a:schemeClr val="dk1"/>
                </a:solidFill>
                <a:effectLst/>
                <a:uFillTx/>
                <a:latin typeface="Franklin Gothic Book"/>
              </a:rPr>
              <a:t>Kapitulli 24 </a:t>
            </a:r>
            <a:r>
              <a:rPr lang="sq-AL" sz="1600" b="0" u="none" strike="noStrike">
                <a:solidFill>
                  <a:schemeClr val="dk1"/>
                </a:solidFill>
                <a:effectLst/>
                <a:uFillTx/>
                <a:latin typeface="Franklin Gothic Book"/>
              </a:rPr>
              <a:t>– Drejtësi, Liri, Siguri</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1" u="none" strike="noStrike">
                <a:solidFill>
                  <a:schemeClr val="dk1"/>
                </a:solidFill>
                <a:effectLst/>
                <a:uFillTx/>
                <a:latin typeface="Franklin Gothic Book"/>
              </a:rPr>
              <a:t>Kapitulli 18 </a:t>
            </a:r>
            <a:r>
              <a:rPr lang="sq-AL" sz="1600" b="0" u="none" strike="noStrike">
                <a:solidFill>
                  <a:schemeClr val="dk1"/>
                </a:solidFill>
                <a:effectLst/>
                <a:uFillTx/>
                <a:latin typeface="Franklin Gothic Book"/>
              </a:rPr>
              <a:t>– Statistikat</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1" u="none" strike="noStrike">
                <a:solidFill>
                  <a:schemeClr val="dk1"/>
                </a:solidFill>
                <a:effectLst/>
                <a:uFillTx/>
                <a:latin typeface="Franklin Gothic Book"/>
              </a:rPr>
              <a:t>Kapitulli 5 </a:t>
            </a:r>
            <a:r>
              <a:rPr lang="sq-AL" sz="1600" b="0" u="none" strike="noStrike">
                <a:solidFill>
                  <a:schemeClr val="dk1"/>
                </a:solidFill>
                <a:effectLst/>
                <a:uFillTx/>
                <a:latin typeface="Franklin Gothic Book"/>
              </a:rPr>
              <a:t>– Prokurimi Publik</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1" u="none" strike="noStrike">
                <a:solidFill>
                  <a:schemeClr val="dk1"/>
                </a:solidFill>
                <a:effectLst/>
                <a:uFillTx/>
                <a:latin typeface="Franklin Gothic Book"/>
              </a:rPr>
              <a:t>Kapitulli 32 </a:t>
            </a:r>
            <a:r>
              <a:rPr lang="sq-AL" sz="1600" b="0" u="none" strike="noStrike">
                <a:solidFill>
                  <a:schemeClr val="dk1"/>
                </a:solidFill>
                <a:effectLst/>
                <a:uFillTx/>
                <a:latin typeface="Franklin Gothic Book"/>
              </a:rPr>
              <a:t>– Kontrolli Financiar </a:t>
            </a:r>
            <a:endParaRPr lang="en-US" sz="1600" b="0" u="none" strike="noStrike">
              <a:solidFill>
                <a:srgbClr val="000000"/>
              </a:solidFill>
              <a:effectLst/>
              <a:uFillTx/>
              <a:latin typeface="Arial"/>
            </a:endParaRPr>
          </a:p>
          <a:p>
            <a:pPr defTabSz="457200">
              <a:lnSpc>
                <a:spcPct val="100000"/>
              </a:lnSpc>
            </a:pPr>
            <a:endParaRPr lang="en-US" sz="1600" b="0" u="none" strike="noStrike">
              <a:solidFill>
                <a:srgbClr val="000000"/>
              </a:solidFill>
              <a:effectLst/>
              <a:uFillTx/>
              <a:latin typeface="Arial"/>
            </a:endParaRPr>
          </a:p>
          <a:p>
            <a:pPr defTabSz="457200">
              <a:lnSpc>
                <a:spcPct val="100000"/>
              </a:lnSpc>
            </a:pPr>
            <a:r>
              <a:rPr lang="sq-AL" sz="1600" b="0" u="none" strike="noStrike">
                <a:solidFill>
                  <a:schemeClr val="dk1"/>
                </a:solidFill>
                <a:effectLst/>
                <a:uFillTx/>
                <a:latin typeface="Franklin Gothic Book"/>
              </a:rPr>
              <a:t>2. </a:t>
            </a:r>
            <a:r>
              <a:rPr lang="sq-AL" sz="1600" b="1" u="none" strike="noStrike">
                <a:solidFill>
                  <a:schemeClr val="dk1"/>
                </a:solidFill>
                <a:effectLst/>
                <a:uFillTx/>
                <a:latin typeface="Franklin Gothic Book"/>
              </a:rPr>
              <a:t>Piketat Hapëse për Grupkapitullin 1 </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0" u="sng" strike="noStrike">
                <a:solidFill>
                  <a:schemeClr val="dk1"/>
                </a:solidFill>
                <a:effectLst/>
                <a:uFillTx/>
                <a:latin typeface="Franklin Gothic Book"/>
                <a:hlinkClick r:id="rId1"/>
              </a:rPr>
              <a:t>Udhërrëfyesi për Shtetin e së Drejtës </a:t>
            </a:r>
            <a:r>
              <a:rPr lang="sq-AL" sz="1600" b="0" u="none" strike="noStrike">
                <a:solidFill>
                  <a:schemeClr val="dk1"/>
                </a:solidFill>
                <a:effectLst/>
                <a:uFillTx/>
                <a:latin typeface="Franklin Gothic Book"/>
              </a:rPr>
              <a:t>- ka si qëllim të marrë masa deri në vitin 2030 për fushat që përfshihen në Kapitujt 23 dhe 24. Këto fusha përfshijnë: 1- Reformën në Drejtësi, 2- Lufta kundër Korrupsionit, 3- Të Drejtat Themelore, 4- Të Drejtat e qytetarëve të BE-së. Ky udhërrëfyes përmban dispozita legjislative strategjike dhe kornizën institucionale, të cilat do tëduhet të  zbatohen brenda periudhës 2024-2030.</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0" u="sng" strike="noStrike">
                <a:solidFill>
                  <a:schemeClr val="dk1"/>
                </a:solidFill>
                <a:effectLst/>
                <a:uFillTx/>
                <a:latin typeface="Franklin Gothic Book"/>
                <a:hlinkClick r:id="rId2"/>
              </a:rPr>
              <a:t>Udhërrëfyesi për Administratën Publike</a:t>
            </a:r>
            <a:r>
              <a:rPr lang="sq-AL" sz="1600" b="0" u="none" strike="noStrike">
                <a:solidFill>
                  <a:schemeClr val="dk1"/>
                </a:solidFill>
                <a:effectLst/>
                <a:uFillTx/>
                <a:latin typeface="Franklin Gothic Book"/>
              </a:rPr>
              <a:t> - ka si qëllim të koordinojë dhe monitorojë strategjitë për zhvillim të qëndrueshëm dhe të rrisë pjesëmarrjen publike në proceset e vendimmarrjes në këto fusha: shërbimet civile dhe menaxhimi i burimeve njerëzore, ofrimi i shërbimeve dhe fusha e financave publike.</a:t>
            </a:r>
            <a:endParaRPr lang="en-US" sz="1600" b="0" u="none" strike="noStrike">
              <a:solidFill>
                <a:srgbClr val="000000"/>
              </a:solidFill>
              <a:effectLst/>
              <a:uFillTx/>
              <a:latin typeface="Arial"/>
            </a:endParaRPr>
          </a:p>
          <a:p>
            <a:pPr marL="343080" indent="-343080" defTabSz="457200">
              <a:lnSpc>
                <a:spcPct val="100000"/>
              </a:lnSpc>
              <a:buClr>
                <a:srgbClr val="000000"/>
              </a:buClr>
              <a:buFont typeface="OpenSymbol"/>
              <a:buChar char="-"/>
            </a:pPr>
            <a:r>
              <a:rPr lang="sq-AL" sz="1600" b="0" u="sng" strike="noStrike">
                <a:solidFill>
                  <a:schemeClr val="dk1"/>
                </a:solidFill>
                <a:effectLst/>
                <a:uFillTx/>
                <a:latin typeface="Franklin Gothic Book"/>
                <a:hlinkClick r:id="rId3"/>
              </a:rPr>
              <a:t>Udhërrëfyesi për Funksionimin e Institucioneve Demokratike </a:t>
            </a:r>
            <a:r>
              <a:rPr lang="sq-AL" sz="1600" b="0" u="none" strike="noStrike">
                <a:solidFill>
                  <a:schemeClr val="dk1"/>
                </a:solidFill>
                <a:effectLst/>
                <a:uFillTx/>
                <a:latin typeface="Franklin Gothic Book"/>
              </a:rPr>
              <a:t>- nuk është një standard hapës i detyrueshëm, por luan një rol thelbësor në identifikimin e prioriteteve dhe masave të nevojshme për të përmbushur Kriterin Politik. Masa specifike me afate të qarta për periudhën përfshijnë fusha si: 1- procesi zgjedhor, 2- funksionimi i Kuvendit, dhe 3- forcimi i Shoqërisë Civile</a:t>
            </a:r>
            <a:r>
              <a:rPr lang="sq-AL" sz="1600" b="0" u="none" strike="noStrike">
                <a:solidFill>
                  <a:schemeClr val="dk1"/>
                </a:solidFill>
                <a:effectLst/>
                <a:uFillTx/>
                <a:latin typeface="Calibri Light"/>
              </a:rPr>
              <a:t>.</a:t>
            </a:r>
            <a:endParaRPr lang="en-US" sz="1600" b="0" u="none" strike="noStrike">
              <a:solidFill>
                <a:srgbClr val="000000"/>
              </a:solidFill>
              <a:effectLst/>
              <a:uFillTx/>
              <a:latin typeface="Arial"/>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287280" y="133200"/>
            <a:ext cx="8566560" cy="71964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sq-AL" sz="4000" b="1" u="none" spc="-119" strike="noStrike">
                <a:solidFill>
                  <a:schemeClr val="accent1"/>
                </a:solidFill>
                <a:effectLst/>
                <a:uFillTx/>
                <a:latin typeface="Calibri Light"/>
              </a:rPr>
              <a:t>Hapja e negociatave për Grupkapitullin I</a:t>
            </a:r>
            <a:endParaRPr lang="en-US" sz="4000" b="0" u="none" strike="noStrike">
              <a:solidFill>
                <a:schemeClr val="lt1"/>
              </a:solidFill>
              <a:effectLst/>
              <a:uFillTx/>
              <a:latin typeface="Calibri Light"/>
            </a:endParaRPr>
          </a:p>
        </p:txBody>
      </p:sp>
      <p:sp>
        <p:nvSpPr>
          <p:cNvPr id="149" name="PlaceHolder 2"/>
          <p:cNvSpPr>
            <a:spLocks noGrp="1"/>
          </p:cNvSpPr>
          <p:nvPr>
            <p:ph type="dt" idx="58"/>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fld id="{E8CC26F6-7011-4593-8D44-490330F7C4EE}" type="datetime1">
              <a:rPr lang="sq-AL" sz="950" b="0" u="none" strike="noStrike">
                <a:solidFill>
                  <a:schemeClr val="dk1">
                    <a:alpha val="75000"/>
                  </a:schemeClr>
                </a:solidFill>
                <a:effectLst/>
                <a:uFillTx/>
                <a:latin typeface="Calibri Light"/>
              </a:rPr>
              <a:t>08.04.2026</a:t>
            </a:fld>
            <a:endParaRPr lang="en-US" sz="950" b="0" u="none" strike="noStrike">
              <a:solidFill>
                <a:srgbClr val="000000"/>
              </a:solidFill>
              <a:effectLst/>
              <a:uFillTx/>
              <a:latin typeface="Times New Roman"/>
            </a:endParaRPr>
          </a:p>
        </p:txBody>
      </p:sp>
      <p:sp>
        <p:nvSpPr>
          <p:cNvPr id="150" name="PlaceHolder 3"/>
          <p:cNvSpPr>
            <a:spLocks noGrp="1"/>
          </p:cNvSpPr>
          <p:nvPr>
            <p:ph type="ftr" idx="59"/>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de-DE"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de-DE" sz="950" b="0" u="none" strike="noStrike" cap="all">
                <a:solidFill>
                  <a:schemeClr val="dk1">
                    <a:alpha val="75000"/>
                  </a:schemeClr>
                </a:solidFill>
                <a:effectLst/>
                <a:uFillTx/>
                <a:latin typeface="Calibri Light"/>
              </a:rPr>
              <a:t>Procesi i Integrimit të Shqipërisë në BE dhe roli i shoqërisë civile</a:t>
            </a:r>
            <a:endParaRPr lang="en-US" sz="950" b="0" u="none" strike="noStrike">
              <a:solidFill>
                <a:srgbClr val="000000"/>
              </a:solidFill>
              <a:effectLst/>
              <a:uFillTx/>
              <a:latin typeface="Times New Roman"/>
            </a:endParaRPr>
          </a:p>
        </p:txBody>
      </p:sp>
      <p:sp>
        <p:nvSpPr>
          <p:cNvPr id="151" name="TextBox 6"/>
          <p:cNvSpPr/>
          <p:nvPr/>
        </p:nvSpPr>
        <p:spPr>
          <a:xfrm>
            <a:off x="287280" y="990720"/>
            <a:ext cx="8700840" cy="56862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lang="sq-AL" sz="2400" b="0" u="none" strike="noStrike">
                <a:solidFill>
                  <a:schemeClr val="dk1"/>
                </a:solidFill>
                <a:effectLst/>
                <a:uFillTx/>
                <a:latin typeface="Calibri Light"/>
              </a:rPr>
              <a:t>3. </a:t>
            </a:r>
            <a:r>
              <a:rPr lang="sq-AL" sz="2000" b="1" u="none" strike="noStrike">
                <a:solidFill>
                  <a:schemeClr val="dk1"/>
                </a:solidFill>
                <a:effectLst/>
                <a:uFillTx/>
                <a:latin typeface="Franklin Gothic Book"/>
              </a:rPr>
              <a:t>Hapja e negociatave për Grupkapitullin 1 </a:t>
            </a:r>
            <a:r>
              <a:rPr lang="sq-AL" sz="2000" b="0" u="none" strike="noStrike">
                <a:solidFill>
                  <a:schemeClr val="dk1"/>
                </a:solidFill>
                <a:effectLst/>
                <a:uFillTx/>
                <a:latin typeface="Franklin Gothic Book"/>
              </a:rPr>
              <a:t>– Zhvillimi i Konferencës së Dytë Ndërqeveritare mes BE dhe Shqipëri që zyrtarisht hapi negociatat për Grupkapitullin 1 më 15 tetor 2024</a:t>
            </a:r>
            <a:endParaRPr lang="en-US" sz="2000" b="0" u="none" strike="noStrike">
              <a:solidFill>
                <a:srgbClr val="000000"/>
              </a:solidFill>
              <a:effectLst/>
              <a:uFillTx/>
              <a:latin typeface="Arial"/>
            </a:endParaRPr>
          </a:p>
          <a:p>
            <a:pPr defTabSz="457200">
              <a:lnSpc>
                <a:spcPct val="100000"/>
              </a:lnSpc>
            </a:pPr>
            <a:endParaRPr lang="en-US" sz="2000" b="0" u="none" strike="noStrike">
              <a:solidFill>
                <a:srgbClr val="000000"/>
              </a:solidFill>
              <a:effectLst/>
              <a:uFillTx/>
              <a:latin typeface="Arial"/>
            </a:endParaRPr>
          </a:p>
          <a:p>
            <a:pPr defTabSz="457200">
              <a:lnSpc>
                <a:spcPct val="100000"/>
              </a:lnSpc>
            </a:pPr>
            <a:r>
              <a:rPr lang="sq-AL" sz="2000" b="0" u="none" strike="noStrike">
                <a:solidFill>
                  <a:schemeClr val="dk1"/>
                </a:solidFill>
                <a:effectLst/>
                <a:uFillTx/>
                <a:latin typeface="Franklin Gothic Book"/>
              </a:rPr>
              <a:t>4. </a:t>
            </a:r>
            <a:r>
              <a:rPr lang="sq-AL" sz="2000" b="0" u="sng" strike="noStrike">
                <a:solidFill>
                  <a:schemeClr val="dk1"/>
                </a:solidFill>
                <a:effectLst/>
                <a:uFillTx/>
                <a:latin typeface="Franklin Gothic Book"/>
                <a:hlinkClick r:id="rId1"/>
              </a:rPr>
              <a:t>Pozicioni negociues i Bashkimit Europian </a:t>
            </a:r>
            <a:endParaRPr lang="en-US" sz="2000" b="0" u="none" strike="noStrike">
              <a:solidFill>
                <a:srgbClr val="000000"/>
              </a:solidFill>
              <a:effectLst/>
              <a:uFillTx/>
              <a:latin typeface="Arial"/>
            </a:endParaRPr>
          </a:p>
          <a:p>
            <a:pPr defTabSz="457200">
              <a:lnSpc>
                <a:spcPct val="100000"/>
              </a:lnSpc>
            </a:pPr>
            <a:r>
              <a:rPr lang="sq-AL" sz="1600" b="0" u="none" strike="noStrike">
                <a:solidFill>
                  <a:schemeClr val="dk1"/>
                </a:solidFill>
                <a:effectLst/>
                <a:uFillTx/>
                <a:latin typeface="Franklin Gothic Book"/>
              </a:rPr>
              <a:t>Versioni në shqip: </a:t>
            </a:r>
            <a:r>
              <a:rPr lang="sq-AL" sz="1600" b="0" u="sng" strike="noStrike">
                <a:solidFill>
                  <a:schemeClr val="dk1"/>
                </a:solidFill>
                <a:effectLst/>
                <a:uFillTx/>
                <a:latin typeface="Franklin Gothic Book"/>
                <a:hlinkClick r:id="rId2"/>
              </a:rPr>
              <a:t>https://www.drejtesia.gov.al/wp-content/uploads/2024/10/Pozicioni-i-p%C3%ABrbashk%C3%ABt-i-BE-p%C3%ABr-Grupkapitullin-e-Themeloreve_ALB.docx</a:t>
            </a:r>
            <a:r>
              <a:rPr lang="sq-AL" sz="1600" b="0" u="none" strike="noStrike">
                <a:solidFill>
                  <a:schemeClr val="dk1"/>
                </a:solidFill>
                <a:effectLst/>
                <a:uFillTx/>
                <a:latin typeface="Franklin Gothic Book"/>
              </a:rPr>
              <a:t> </a:t>
            </a:r>
            <a:endParaRPr lang="en-US" sz="1600" b="0" u="none" strike="noStrike">
              <a:solidFill>
                <a:srgbClr val="000000"/>
              </a:solidFill>
              <a:effectLst/>
              <a:uFillTx/>
              <a:latin typeface="Arial"/>
            </a:endParaRPr>
          </a:p>
          <a:p>
            <a:pPr algn="just" defTabSz="457200">
              <a:lnSpc>
                <a:spcPct val="107000"/>
              </a:lnSpc>
              <a:spcAft>
                <a:spcPts val="799"/>
              </a:spcAft>
            </a:pPr>
            <a:r>
              <a:rPr lang="sq-AL" sz="1650" b="0" u="none" strike="noStrike">
                <a:solidFill>
                  <a:schemeClr val="dk1"/>
                </a:solidFill>
                <a:effectLst/>
                <a:uFillTx/>
                <a:latin typeface="Franklin Gothic Book"/>
                <a:ea typeface="Calibri"/>
              </a:rPr>
              <a:t>Duke pasur parasysh nivelin aktual të përgatitjeve të Shqipërisë, BE-ja vlerëson se në pritje të arritjes nga ana e Shqipërisë të progresit në përafrimin dhe zbatimin e acquis-së së BE-së dhe standardeve përkatëse evropiane që mbulon grupkapitulli 1, përpara se të ndërmerren hapat e ardhshëm në procesin e negociatave për këtë grup kapitujsh, do të duhet që Shqipëria të përmbushë këto piketat të ndërmjetme:</a:t>
            </a:r>
            <a:endParaRPr lang="en-US" sz="1650" b="0" u="none" strike="noStrike">
              <a:solidFill>
                <a:srgbClr val="000000"/>
              </a:solidFill>
              <a:effectLst/>
              <a:uFillTx/>
              <a:latin typeface="Arial"/>
            </a:endParaRPr>
          </a:p>
          <a:p>
            <a:pPr algn="just" defTabSz="457200">
              <a:lnSpc>
                <a:spcPct val="107000"/>
              </a:lnSpc>
              <a:spcAft>
                <a:spcPts val="799"/>
              </a:spcAft>
            </a:pPr>
            <a:r>
              <a:rPr lang="sq-AL" sz="1650" b="0" i="1" u="none" strike="noStrike">
                <a:solidFill>
                  <a:schemeClr val="dk1"/>
                </a:solidFill>
                <a:effectLst/>
                <a:uFillTx/>
                <a:latin typeface="Franklin Gothic Book"/>
                <a:ea typeface="Calibri"/>
              </a:rPr>
              <a:t>• në nivel horizontal për grupkapitullin 1, Shqipëria duhet të sigurojë një monitorim nga afër dhe të përhershëm të zbatimit në vazhdimësi të udhërrëfyesve për sundimin e ligjit, reformës së administratës publike dhe funksionimit të institucioneve demokratike nëpërmjet një mekanizmi të fortë dhe multidisiplinar, duke i kushtuar vëmendje të veçantë përshtatshmërisë dhe mjaftueshmërisë së burimeve njerëzore dhe financiare, kapaciteteve institucionale, respektimit të afateve të përcaktuara dhe dialogut aktiv me shoqërinë civile.</a:t>
            </a:r>
            <a:endParaRPr lang="en-US" sz="1650" b="0" u="none" strike="noStrike">
              <a:solidFill>
                <a:srgbClr val="000000"/>
              </a:solidFill>
              <a:effectLst/>
              <a:uFillTx/>
              <a:latin typeface="Arial"/>
            </a:endParaRPr>
          </a:p>
          <a:p>
            <a:pPr defTabSz="457200">
              <a:lnSpc>
                <a:spcPct val="100000"/>
              </a:lnSpc>
            </a:pPr>
            <a:endParaRPr lang="en-US" sz="2400" b="0" u="none" strike="noStrike">
              <a:solidFill>
                <a:srgbClr val="000000"/>
              </a:solidFill>
              <a:effectLst/>
              <a:uFillTx/>
              <a:latin typeface="Arial"/>
            </a:endParaRPr>
          </a:p>
        </p:txBody>
      </p:sp>
    </p:spTree>
  </p:cSld>
  <p:transition>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287280" y="133200"/>
            <a:ext cx="8566560" cy="71964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sq-AL" sz="3600" b="1" u="none" spc="-119" strike="noStrike">
                <a:solidFill>
                  <a:schemeClr val="accent1"/>
                </a:solidFill>
                <a:effectLst/>
                <a:uFillTx/>
                <a:latin typeface="Calibri Light"/>
              </a:rPr>
              <a:t>Hapja e negociatave për Grupkapitullin I</a:t>
            </a:r>
            <a:endParaRPr lang="en-US" sz="3600" b="0" u="none" strike="noStrike">
              <a:solidFill>
                <a:schemeClr val="lt1"/>
              </a:solidFill>
              <a:effectLst/>
              <a:uFillTx/>
              <a:latin typeface="Calibri Light"/>
            </a:endParaRPr>
          </a:p>
        </p:txBody>
      </p:sp>
      <p:sp>
        <p:nvSpPr>
          <p:cNvPr id="153" name="PlaceHolder 2"/>
          <p:cNvSpPr>
            <a:spLocks noGrp="1"/>
          </p:cNvSpPr>
          <p:nvPr>
            <p:ph type="dt" idx="60"/>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fld id="{DA303A8A-88E2-46C2-8567-810172F3B8A5}" type="datetime1">
              <a:rPr lang="sq-AL" sz="950" b="0" u="none" strike="noStrike">
                <a:solidFill>
                  <a:schemeClr val="dk1">
                    <a:alpha val="75000"/>
                  </a:schemeClr>
                </a:solidFill>
                <a:effectLst/>
                <a:uFillTx/>
                <a:latin typeface="Calibri Light"/>
              </a:rPr>
              <a:t>08.04.2026</a:t>
            </a:fld>
            <a:endParaRPr lang="en-US" sz="950" b="0" u="none" strike="noStrike">
              <a:solidFill>
                <a:srgbClr val="000000"/>
              </a:solidFill>
              <a:effectLst/>
              <a:uFillTx/>
              <a:latin typeface="Times New Roman"/>
            </a:endParaRPr>
          </a:p>
        </p:txBody>
      </p:sp>
      <p:sp>
        <p:nvSpPr>
          <p:cNvPr id="154" name="PlaceHolder 3"/>
          <p:cNvSpPr>
            <a:spLocks noGrp="1"/>
          </p:cNvSpPr>
          <p:nvPr>
            <p:ph type="ftr" idx="61"/>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de-DE"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de-DE" sz="950" b="0" u="none" strike="noStrike" cap="all">
                <a:solidFill>
                  <a:schemeClr val="dk1">
                    <a:alpha val="75000"/>
                  </a:schemeClr>
                </a:solidFill>
                <a:effectLst/>
                <a:uFillTx/>
                <a:latin typeface="Calibri Light"/>
              </a:rPr>
              <a:t>Procesi i Integrimit të Shqipërisë në BE dhe roli i shoqërisë civile</a:t>
            </a:r>
            <a:endParaRPr lang="en-US" sz="950" b="0" u="none" strike="noStrike">
              <a:solidFill>
                <a:srgbClr val="000000"/>
              </a:solidFill>
              <a:effectLst/>
              <a:uFillTx/>
              <a:latin typeface="Times New Roman"/>
            </a:endParaRPr>
          </a:p>
        </p:txBody>
      </p:sp>
      <p:sp>
        <p:nvSpPr>
          <p:cNvPr id="155" name="TextBox 7"/>
          <p:cNvSpPr/>
          <p:nvPr/>
        </p:nvSpPr>
        <p:spPr>
          <a:xfrm>
            <a:off x="287280" y="990720"/>
            <a:ext cx="8700840" cy="491220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lang="sq-AL" sz="3000" b="1" u="sng" strike="noStrike">
                <a:solidFill>
                  <a:schemeClr val="dk1"/>
                </a:solidFill>
                <a:effectLst/>
                <a:uFillTx/>
                <a:latin typeface="Calibri Light"/>
              </a:rPr>
              <a:t>Piketat e Ndërmjetme për Kapitullin 23  </a:t>
            </a:r>
            <a:endParaRPr lang="en-US" sz="30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a:p>
            <a:pPr marL="285840" indent="-285840" algn="just" defTabSz="457200">
              <a:lnSpc>
                <a:spcPct val="107000"/>
              </a:lnSpc>
              <a:spcAft>
                <a:spcPts val="799"/>
              </a:spcAft>
              <a:buClr>
                <a:srgbClr val="000000"/>
              </a:buClr>
              <a:buFont typeface="Arial"/>
              <a:buChar char="•"/>
            </a:pPr>
            <a:r>
              <a:rPr lang="sq-AL" sz="2600" b="0" u="none" strike="noStrike">
                <a:solidFill>
                  <a:schemeClr val="dk1"/>
                </a:solidFill>
                <a:effectLst/>
                <a:uFillTx/>
                <a:latin typeface="Calibri Light"/>
                <a:ea typeface="Calibri"/>
              </a:rPr>
              <a:t>Shqipëria </a:t>
            </a:r>
            <a:r>
              <a:rPr lang="sq-AL" sz="2600" b="1" u="none" strike="noStrike">
                <a:solidFill>
                  <a:schemeClr val="dk1"/>
                </a:solidFill>
                <a:effectLst/>
                <a:uFillTx/>
                <a:latin typeface="Calibri Light"/>
                <a:ea typeface="Calibri"/>
              </a:rPr>
              <a:t>vazhdon të zbatojë reformën e saj gjithëpërfshirëse në drejtësi,</a:t>
            </a:r>
            <a:r>
              <a:rPr lang="sq-AL" sz="2600" b="0" u="none" strike="noStrike">
                <a:solidFill>
                  <a:schemeClr val="dk1"/>
                </a:solidFill>
                <a:effectLst/>
                <a:uFillTx/>
                <a:latin typeface="Calibri Light"/>
                <a:ea typeface="Calibri"/>
              </a:rPr>
              <a:t> duke sjellë përmirësime në paanshmërinë, pavarësinë, përgjegjshmërinë, profesionalizmin, cilësinë dhe efikasitetin e sistemit gjyqësor. </a:t>
            </a:r>
            <a:endParaRPr lang="en-US" sz="2600" b="0" u="none" strike="noStrike">
              <a:solidFill>
                <a:srgbClr val="000000"/>
              </a:solidFill>
              <a:effectLst/>
              <a:uFillTx/>
              <a:latin typeface="Arial"/>
            </a:endParaRPr>
          </a:p>
          <a:p>
            <a:pPr marL="285840" indent="-285840" algn="just" defTabSz="457200">
              <a:lnSpc>
                <a:spcPct val="107000"/>
              </a:lnSpc>
              <a:spcAft>
                <a:spcPts val="799"/>
              </a:spcAft>
              <a:buClr>
                <a:srgbClr val="000000"/>
              </a:buClr>
              <a:buFont typeface="Arial"/>
              <a:buChar char="•"/>
            </a:pPr>
            <a:r>
              <a:rPr lang="sq-AL" sz="2600" b="0" u="none" strike="noStrike">
                <a:solidFill>
                  <a:schemeClr val="dk1"/>
                </a:solidFill>
                <a:effectLst/>
                <a:uFillTx/>
                <a:latin typeface="Calibri Light"/>
                <a:ea typeface="Calibri"/>
              </a:rPr>
              <a:t>Shqipëria </a:t>
            </a:r>
            <a:r>
              <a:rPr lang="sq-AL" sz="2600" b="1" u="none" strike="noStrike">
                <a:solidFill>
                  <a:schemeClr val="dk1"/>
                </a:solidFill>
                <a:effectLst/>
                <a:uFillTx/>
                <a:latin typeface="Calibri Light"/>
                <a:ea typeface="Calibri"/>
              </a:rPr>
              <a:t>duhet të bëjë përparim të mëtejshëm dhe të konsiderueshëm në goditjen dhe parandalimin e korrupsionit</a:t>
            </a:r>
            <a:r>
              <a:rPr lang="sq-AL" sz="2600" b="0" u="none" strike="noStrike">
                <a:solidFill>
                  <a:schemeClr val="dk1"/>
                </a:solidFill>
                <a:effectLst/>
                <a:uFillTx/>
                <a:latin typeface="Calibri Light"/>
                <a:ea typeface="Calibri"/>
              </a:rPr>
              <a:t>. </a:t>
            </a:r>
            <a:endParaRPr lang="en-US" sz="2600" b="0" u="none" strike="noStrike">
              <a:solidFill>
                <a:srgbClr val="000000"/>
              </a:solidFill>
              <a:effectLst/>
              <a:uFillTx/>
              <a:latin typeface="Arial"/>
            </a:endParaRPr>
          </a:p>
          <a:p>
            <a:pPr marL="285840" indent="-285840" algn="just" defTabSz="457200">
              <a:lnSpc>
                <a:spcPct val="107000"/>
              </a:lnSpc>
              <a:spcAft>
                <a:spcPts val="799"/>
              </a:spcAft>
              <a:buClr>
                <a:srgbClr val="000000"/>
              </a:buClr>
              <a:buFont typeface="Arial"/>
              <a:buChar char="•"/>
            </a:pPr>
            <a:r>
              <a:rPr lang="sq-AL" sz="2600" b="0" u="none" strike="noStrike">
                <a:solidFill>
                  <a:schemeClr val="dk1"/>
                </a:solidFill>
                <a:effectLst/>
                <a:uFillTx/>
                <a:latin typeface="Calibri Light"/>
                <a:ea typeface="Calibri"/>
              </a:rPr>
              <a:t>Shqipëria </a:t>
            </a:r>
            <a:r>
              <a:rPr lang="sq-AL" sz="2600" b="1" u="none" strike="noStrike">
                <a:solidFill>
                  <a:schemeClr val="dk1"/>
                </a:solidFill>
                <a:effectLst/>
                <a:uFillTx/>
                <a:latin typeface="Calibri Light"/>
                <a:ea typeface="Calibri"/>
              </a:rPr>
              <a:t>duhet të forcojë më tej mbrojtjen e të drejtave themelore në praktikë</a:t>
            </a:r>
            <a:r>
              <a:rPr lang="sq-AL" sz="2600" b="0" u="none" strike="noStrike">
                <a:solidFill>
                  <a:schemeClr val="dk1"/>
                </a:solidFill>
                <a:effectLst/>
                <a:uFillTx/>
                <a:latin typeface="Calibri Light"/>
                <a:ea typeface="Calibri"/>
              </a:rPr>
              <a:t>. </a:t>
            </a:r>
            <a:endParaRPr lang="en-US" sz="26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p:txBody>
      </p:sp>
    </p:spTree>
  </p:cSld>
  <p:transition>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287280" y="133200"/>
            <a:ext cx="8566560" cy="719640"/>
          </a:xfrm>
          <a:prstGeom prst="rect">
            <a:avLst/>
          </a:prstGeom>
          <a:noFill/>
          <a:ln w="0">
            <a:noFill/>
          </a:ln>
        </p:spPr>
        <p:txBody>
          <a:bodyPr lIns="91440" rIns="91440" tIns="45720" bIns="45720" anchor="ctr">
            <a:noAutofit/>
          </a:bodyPr>
          <a:p>
            <a:pPr indent="0" algn="ctr" defTabSz="914400">
              <a:lnSpc>
                <a:spcPct val="90000"/>
              </a:lnSpc>
              <a:buNone/>
              <a:tabLst>
                <a:tab algn="l" pos="0"/>
              </a:tabLst>
            </a:pPr>
            <a:r>
              <a:rPr lang="sq-AL" sz="4000" b="1" u="none" spc="-119" strike="noStrike">
                <a:solidFill>
                  <a:schemeClr val="accent1"/>
                </a:solidFill>
                <a:effectLst/>
                <a:uFillTx/>
                <a:latin typeface="Franklin Gothic Book"/>
              </a:rPr>
              <a:t>Hapja e negociatave për Grupkapitullin I</a:t>
            </a:r>
            <a:endParaRPr lang="en-US" sz="4000" b="0" u="none" strike="noStrike">
              <a:solidFill>
                <a:schemeClr val="lt1"/>
              </a:solidFill>
              <a:effectLst/>
              <a:uFillTx/>
              <a:latin typeface="Calibri Light"/>
            </a:endParaRPr>
          </a:p>
        </p:txBody>
      </p:sp>
      <p:sp>
        <p:nvSpPr>
          <p:cNvPr id="157" name="PlaceHolder 2"/>
          <p:cNvSpPr>
            <a:spLocks noGrp="1"/>
          </p:cNvSpPr>
          <p:nvPr>
            <p:ph type="dt" idx="62"/>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fld id="{E5943C51-D353-413A-8AF9-2A57403B2F55}" type="datetime1">
              <a:rPr lang="sq-AL" sz="950" b="0" u="none" strike="noStrike">
                <a:solidFill>
                  <a:schemeClr val="dk1">
                    <a:alpha val="75000"/>
                  </a:schemeClr>
                </a:solidFill>
                <a:effectLst/>
                <a:uFillTx/>
                <a:latin typeface="Calibri Light"/>
              </a:rPr>
              <a:t>08.04.2026</a:t>
            </a:fld>
            <a:endParaRPr lang="en-US" sz="950" b="0" u="none" strike="noStrike">
              <a:solidFill>
                <a:srgbClr val="000000"/>
              </a:solidFill>
              <a:effectLst/>
              <a:uFillTx/>
              <a:latin typeface="Times New Roman"/>
            </a:endParaRPr>
          </a:p>
        </p:txBody>
      </p:sp>
      <p:sp>
        <p:nvSpPr>
          <p:cNvPr id="158" name="PlaceHolder 3"/>
          <p:cNvSpPr>
            <a:spLocks noGrp="1"/>
          </p:cNvSpPr>
          <p:nvPr>
            <p:ph type="ftr" idx="63"/>
          </p:nvPr>
        </p:nvSpPr>
        <p:spPr>
          <a:xfrm>
            <a:off x="514440" y="6554520"/>
            <a:ext cx="37710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de-DE" sz="950" b="0" u="none" strike="noStrike" cap="all">
                <a:solidFill>
                  <a:schemeClr val="dk1">
                    <a:alpha val="75000"/>
                  </a:schemeClr>
                </a:solidFill>
                <a:effectLst/>
                <a:uFillTx/>
                <a:latin typeface="Calibri Light"/>
              </a:defRPr>
            </a:lvl1pPr>
          </a:lstStyle>
          <a:p>
            <a:pPr indent="0" defTabSz="457200">
              <a:lnSpc>
                <a:spcPct val="100000"/>
              </a:lnSpc>
              <a:buNone/>
              <a:tabLst>
                <a:tab algn="l" pos="0"/>
              </a:tabLst>
            </a:pPr>
            <a:r>
              <a:rPr lang="de-DE" sz="950" b="0" u="none" strike="noStrike" cap="all">
                <a:solidFill>
                  <a:schemeClr val="dk1">
                    <a:alpha val="75000"/>
                  </a:schemeClr>
                </a:solidFill>
                <a:effectLst/>
                <a:uFillTx/>
                <a:latin typeface="Calibri Light"/>
              </a:rPr>
              <a:t>Procesi i Integrimit të Shqipërisë në BE dhe roli i shoqërisë civile</a:t>
            </a:r>
            <a:endParaRPr lang="en-US" sz="950" b="0" u="none" strike="noStrike">
              <a:solidFill>
                <a:srgbClr val="000000"/>
              </a:solidFill>
              <a:effectLst/>
              <a:uFillTx/>
              <a:latin typeface="Times New Roman"/>
            </a:endParaRPr>
          </a:p>
        </p:txBody>
      </p:sp>
      <p:sp>
        <p:nvSpPr>
          <p:cNvPr id="159" name="TextBox 8"/>
          <p:cNvSpPr/>
          <p:nvPr/>
        </p:nvSpPr>
        <p:spPr>
          <a:xfrm>
            <a:off x="287280" y="990720"/>
            <a:ext cx="8700840" cy="612684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lang="sq-AL" sz="3000" b="1" u="sng" strike="noStrike">
                <a:solidFill>
                  <a:schemeClr val="dk1"/>
                </a:solidFill>
                <a:effectLst/>
                <a:uFillTx/>
                <a:latin typeface="Franklin Gothic Book"/>
              </a:rPr>
              <a:t>Piketat e Ndërmjetme për Kapitullin 24</a:t>
            </a:r>
            <a:endParaRPr lang="en-US" sz="3000" b="0" u="none" strike="noStrike">
              <a:solidFill>
                <a:srgbClr val="000000"/>
              </a:solidFill>
              <a:effectLst/>
              <a:uFillTx/>
              <a:latin typeface="Arial"/>
            </a:endParaRPr>
          </a:p>
          <a:p>
            <a:pPr algn="ctr" defTabSz="457200">
              <a:lnSpc>
                <a:spcPct val="100000"/>
              </a:lnSpc>
            </a:pPr>
            <a:endParaRPr lang="en-US" sz="2600" b="0" u="none" strike="noStrike">
              <a:solidFill>
                <a:srgbClr val="000000"/>
              </a:solidFill>
              <a:effectLst/>
              <a:uFillTx/>
              <a:latin typeface="Arial"/>
            </a:endParaRPr>
          </a:p>
          <a:p>
            <a:pPr marL="285840" indent="-285840" algn="just" defTabSz="457200">
              <a:lnSpc>
                <a:spcPct val="100000"/>
              </a:lnSpc>
              <a:buClr>
                <a:srgbClr val="000000"/>
              </a:buClr>
              <a:buFont typeface="Arial"/>
              <a:buChar char="•"/>
            </a:pPr>
            <a:r>
              <a:rPr lang="sq-AL" sz="2800" b="0" u="none" strike="noStrike">
                <a:solidFill>
                  <a:schemeClr val="dk1"/>
                </a:solidFill>
                <a:effectLst/>
                <a:uFillTx/>
                <a:latin typeface="Franklin Gothic Book"/>
                <a:ea typeface="Calibri"/>
              </a:rPr>
              <a:t>Shqipëria </a:t>
            </a:r>
            <a:r>
              <a:rPr lang="sq-AL" sz="2800" b="1" u="none" strike="noStrike">
                <a:solidFill>
                  <a:schemeClr val="dk1"/>
                </a:solidFill>
                <a:effectLst/>
                <a:uFillTx/>
                <a:latin typeface="Franklin Gothic Book"/>
                <a:ea typeface="Calibri"/>
              </a:rPr>
              <a:t>duhet të bëjë përparim të prekshëm në luftën kundër krimit të organizuar</a:t>
            </a:r>
            <a:r>
              <a:rPr lang="sq-AL" sz="2800" b="0" u="none" strike="noStrike">
                <a:solidFill>
                  <a:schemeClr val="dk1"/>
                </a:solidFill>
                <a:effectLst/>
                <a:uFillTx/>
                <a:latin typeface="Franklin Gothic Book"/>
                <a:ea typeface="Calibri"/>
              </a:rPr>
              <a:t>. </a:t>
            </a:r>
            <a:endParaRPr lang="en-US" sz="2800" b="0" u="none" strike="noStrike">
              <a:solidFill>
                <a:srgbClr val="000000"/>
              </a:solidFill>
              <a:effectLst/>
              <a:uFillTx/>
              <a:latin typeface="Arial"/>
            </a:endParaRPr>
          </a:p>
          <a:p>
            <a:pPr marL="285840" indent="-285840" algn="just" defTabSz="457200">
              <a:lnSpc>
                <a:spcPct val="100000"/>
              </a:lnSpc>
              <a:buClr>
                <a:srgbClr val="000000"/>
              </a:buClr>
              <a:buFont typeface="Arial"/>
              <a:buChar char="•"/>
            </a:pPr>
            <a:r>
              <a:rPr lang="sq-AL" sz="2800" b="0" u="none" strike="noStrike">
                <a:solidFill>
                  <a:schemeClr val="dk1"/>
                </a:solidFill>
                <a:effectLst/>
                <a:uFillTx/>
                <a:latin typeface="Franklin Gothic Book"/>
                <a:ea typeface="Calibri"/>
              </a:rPr>
              <a:t>Shqipëria </a:t>
            </a:r>
            <a:r>
              <a:rPr lang="sq-AL" sz="2800" b="1" u="none" strike="noStrike">
                <a:solidFill>
                  <a:schemeClr val="dk1"/>
                </a:solidFill>
                <a:effectLst/>
                <a:uFillTx/>
                <a:latin typeface="Franklin Gothic Book"/>
                <a:ea typeface="Calibri"/>
              </a:rPr>
              <a:t>duhet të ketë rritur përpjekjet për bashkëpunimin në fushën e drogës</a:t>
            </a:r>
            <a:r>
              <a:rPr lang="sq-AL" sz="2800" b="0" u="none" strike="noStrike">
                <a:solidFill>
                  <a:schemeClr val="dk1"/>
                </a:solidFill>
                <a:effectLst/>
                <a:uFillTx/>
                <a:latin typeface="Franklin Gothic Book"/>
                <a:ea typeface="Calibri"/>
              </a:rPr>
              <a:t>.</a:t>
            </a:r>
            <a:endParaRPr lang="en-US" sz="2800" b="0" u="none" strike="noStrike">
              <a:solidFill>
                <a:srgbClr val="000000"/>
              </a:solidFill>
              <a:effectLst/>
              <a:uFillTx/>
              <a:latin typeface="Arial"/>
            </a:endParaRPr>
          </a:p>
          <a:p>
            <a:pPr marL="285840" indent="-285840" algn="just" defTabSz="457200">
              <a:lnSpc>
                <a:spcPct val="100000"/>
              </a:lnSpc>
              <a:buClr>
                <a:srgbClr val="000000"/>
              </a:buClr>
              <a:buFont typeface="Arial"/>
              <a:buChar char="•"/>
            </a:pPr>
            <a:r>
              <a:rPr lang="sq-AL" sz="2800" b="0" u="none" strike="noStrike">
                <a:solidFill>
                  <a:schemeClr val="dk1"/>
                </a:solidFill>
                <a:effectLst/>
                <a:uFillTx/>
                <a:latin typeface="Franklin Gothic Book"/>
                <a:ea typeface="Calibri"/>
              </a:rPr>
              <a:t>Shqipëria </a:t>
            </a:r>
            <a:r>
              <a:rPr lang="sq-AL" sz="2800" b="1" u="none" strike="noStrike">
                <a:solidFill>
                  <a:schemeClr val="dk1"/>
                </a:solidFill>
                <a:effectLst/>
                <a:uFillTx/>
                <a:latin typeface="Franklin Gothic Book"/>
                <a:ea typeface="Calibri"/>
              </a:rPr>
              <a:t>duhet të arrijë rezultate konkrete thelbësore në fushën e migracionit të ligjshëm, migracionit të parregullt dhe azilit</a:t>
            </a:r>
            <a:r>
              <a:rPr lang="sq-AL" sz="2800" b="0" u="none" strike="noStrike">
                <a:solidFill>
                  <a:schemeClr val="dk1"/>
                </a:solidFill>
                <a:effectLst/>
                <a:uFillTx/>
                <a:latin typeface="Franklin Gothic Book"/>
                <a:ea typeface="Calibri"/>
              </a:rPr>
              <a:t>, si dhe në çështjet që lidhen </a:t>
            </a:r>
            <a:r>
              <a:rPr lang="sq-AL" sz="2800" b="1" u="none" strike="noStrike">
                <a:solidFill>
                  <a:schemeClr val="dk1"/>
                </a:solidFill>
                <a:effectLst/>
                <a:uFillTx/>
                <a:latin typeface="Franklin Gothic Book"/>
                <a:ea typeface="Calibri"/>
              </a:rPr>
              <a:t>me acquis-në e Shengenit dhe kufijtë e jashtëm</a:t>
            </a:r>
            <a:r>
              <a:rPr lang="sq-AL" sz="2800" b="0" u="none" strike="noStrike">
                <a:solidFill>
                  <a:schemeClr val="dk1"/>
                </a:solidFill>
                <a:effectLst/>
                <a:uFillTx/>
                <a:latin typeface="Franklin Gothic Book"/>
                <a:ea typeface="Calibri"/>
              </a:rPr>
              <a:t>, </a:t>
            </a:r>
            <a:r>
              <a:rPr lang="sq-AL" sz="2800" b="1" u="none" strike="noStrike">
                <a:solidFill>
                  <a:schemeClr val="dk1"/>
                </a:solidFill>
                <a:effectLst/>
                <a:uFillTx/>
                <a:latin typeface="Franklin Gothic Book"/>
                <a:ea typeface="Calibri"/>
              </a:rPr>
              <a:t>në përputhje me Planin e Veprimit të BE-së për BP</a:t>
            </a:r>
            <a:r>
              <a:rPr lang="sq-AL" sz="2800" b="0" u="none" strike="noStrike">
                <a:solidFill>
                  <a:schemeClr val="dk1"/>
                </a:solidFill>
                <a:effectLst/>
                <a:uFillTx/>
                <a:latin typeface="Franklin Gothic Book"/>
                <a:ea typeface="Calibri"/>
              </a:rPr>
              <a:t>.</a:t>
            </a:r>
            <a:endParaRPr lang="en-US" sz="28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p:txBody>
      </p:sp>
    </p:spTree>
  </p:cSld>
  <p:transition>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181800"/>
            <a:ext cx="7069680" cy="993240"/>
          </a:xfrm>
          <a:prstGeom prst="rect">
            <a:avLst/>
          </a:prstGeom>
          <a:noFill/>
          <a:ln w="0">
            <a:noFill/>
          </a:ln>
        </p:spPr>
        <p:txBody>
          <a:bodyPr lIns="91440" rIns="91440" tIns="45720" bIns="45720" anchor="ctr">
            <a:noAutofit/>
          </a:bodyPr>
          <a:p>
            <a:pPr indent="0" defTabSz="914400">
              <a:lnSpc>
                <a:spcPct val="90000"/>
              </a:lnSpc>
              <a:buNone/>
              <a:tabLst>
                <a:tab algn="l" pos="0"/>
              </a:tabLst>
            </a:pPr>
            <a:r>
              <a:rPr lang="sq-AL" sz="4400" b="1" u="none" spc="-119" strike="noStrike">
                <a:solidFill>
                  <a:schemeClr val="accent1"/>
                </a:solidFill>
                <a:effectLst/>
                <a:uFillTx/>
                <a:latin typeface="Calibri Light"/>
              </a:rPr>
              <a:t>Çfarë është (PROGRES) Raporti i Komisionit Europian?</a:t>
            </a:r>
            <a:endParaRPr lang="en-US" sz="4400" b="0" u="none" strike="noStrike">
              <a:solidFill>
                <a:schemeClr val="lt1"/>
              </a:solidFill>
              <a:effectLst/>
              <a:uFillTx/>
              <a:latin typeface="Calibri Light"/>
            </a:endParaRPr>
          </a:p>
        </p:txBody>
      </p:sp>
      <p:sp>
        <p:nvSpPr>
          <p:cNvPr id="161" name="TextBox 3"/>
          <p:cNvSpPr/>
          <p:nvPr/>
        </p:nvSpPr>
        <p:spPr>
          <a:xfrm>
            <a:off x="304920" y="1295280"/>
            <a:ext cx="8668800" cy="5788080"/>
          </a:xfrm>
          <a:prstGeom prst="rect">
            <a:avLst/>
          </a:prstGeom>
          <a:noFill/>
          <a:ln w="0">
            <a:noFill/>
          </a:ln>
        </p:spPr>
        <p:style>
          <a:lnRef idx="0"/>
          <a:fillRef idx="0"/>
          <a:effectRef idx="0"/>
          <a:fontRef idx="minor"/>
        </p:style>
        <p:txBody>
          <a:bodyPr lIns="90000" rIns="90000" tIns="45000" bIns="45000" anchor="t">
            <a:spAutoFit/>
          </a:bodyPr>
          <a:p>
            <a:pPr marL="257040" indent="-257040" defTabSz="457200">
              <a:lnSpc>
                <a:spcPct val="100000"/>
              </a:lnSpc>
              <a:buClr>
                <a:srgbClr val="000000"/>
              </a:buClr>
              <a:buFont typeface="Arial"/>
              <a:buChar char="•"/>
            </a:pPr>
            <a:r>
              <a:rPr lang="sq-AL" sz="2200" b="0" u="none" strike="noStrike">
                <a:solidFill>
                  <a:schemeClr val="dk1"/>
                </a:solidFill>
                <a:effectLst/>
                <a:uFillTx/>
                <a:latin typeface="Franklin Gothic Book"/>
              </a:rPr>
              <a:t>Komisioni Europian informon Parlamentin dhe Këshillin për progresin e vendeve që aspirojnë të integrohen në BE të përfshira në atë që njihet si </a:t>
            </a:r>
            <a:r>
              <a:rPr lang="sq-AL" sz="2200" b="1" u="none" strike="noStrike">
                <a:solidFill>
                  <a:schemeClr val="dk1"/>
                </a:solidFill>
                <a:effectLst/>
                <a:uFillTx/>
                <a:latin typeface="Franklin Gothic Book"/>
              </a:rPr>
              <a:t>Axhenda e Zgjerimit të BE-së</a:t>
            </a:r>
            <a:endParaRPr lang="en-US" sz="2200" b="0" u="none" strike="noStrike">
              <a:solidFill>
                <a:srgbClr val="000000"/>
              </a:solidFill>
              <a:effectLst/>
              <a:uFillTx/>
              <a:latin typeface="Arial"/>
            </a:endParaRPr>
          </a:p>
          <a:p>
            <a:pPr marL="257040" indent="-257040" defTabSz="457200">
              <a:lnSpc>
                <a:spcPct val="100000"/>
              </a:lnSpc>
              <a:buClr>
                <a:srgbClr val="000000"/>
              </a:buClr>
              <a:buFont typeface="Arial"/>
              <a:buChar char="•"/>
            </a:pPr>
            <a:r>
              <a:rPr lang="sq-AL" sz="2200" b="0" u="none" strike="noStrike">
                <a:solidFill>
                  <a:schemeClr val="dk1"/>
                </a:solidFill>
                <a:effectLst/>
                <a:uFillTx/>
                <a:latin typeface="Franklin Gothic Book"/>
              </a:rPr>
              <a:t>Kjo bën të mundur që Shtetet Anëtare të vlerësojnë realisht plotësimin e kushteve nga vendet aspirante. </a:t>
            </a:r>
            <a:endParaRPr lang="en-US" sz="2200" b="0" u="none" strike="noStrike">
              <a:solidFill>
                <a:srgbClr val="000000"/>
              </a:solidFill>
              <a:effectLst/>
              <a:uFillTx/>
              <a:latin typeface="Arial"/>
            </a:endParaRPr>
          </a:p>
          <a:p>
            <a:pPr marL="257040" indent="-257040" defTabSz="457200">
              <a:lnSpc>
                <a:spcPct val="100000"/>
              </a:lnSpc>
              <a:buClr>
                <a:srgbClr val="000000"/>
              </a:buClr>
              <a:buFont typeface="Arial"/>
              <a:buChar char="•"/>
            </a:pPr>
            <a:r>
              <a:rPr lang="sq-AL" sz="2200" b="1" u="none" strike="noStrike">
                <a:solidFill>
                  <a:schemeClr val="dk1"/>
                </a:solidFill>
                <a:effectLst/>
                <a:uFillTx/>
                <a:latin typeface="Franklin Gothic Book"/>
              </a:rPr>
              <a:t>Çdo vit</a:t>
            </a:r>
            <a:r>
              <a:rPr lang="sq-AL" sz="2200" b="0" u="none" strike="noStrike">
                <a:solidFill>
                  <a:schemeClr val="dk1"/>
                </a:solidFill>
                <a:effectLst/>
                <a:uFillTx/>
                <a:latin typeface="Franklin Gothic Book"/>
              </a:rPr>
              <a:t>, KE miraton paketën e tij të zgjerimit: një pasqyrë të strategjisë së zgjerimit dhe progresin e arritur drejt anëtarësimit në BE për vendet e Ballkanit Perëndimor + Turqinë dhe vendet e Partneritetit Lindor. </a:t>
            </a:r>
            <a:endParaRPr lang="en-US" sz="2200" b="0" u="none" strike="noStrike">
              <a:solidFill>
                <a:srgbClr val="000000"/>
              </a:solidFill>
              <a:effectLst/>
              <a:uFillTx/>
              <a:latin typeface="Arial"/>
            </a:endParaRPr>
          </a:p>
          <a:p>
            <a:pPr marL="257040" indent="-257040" defTabSz="457200">
              <a:lnSpc>
                <a:spcPct val="100000"/>
              </a:lnSpc>
              <a:buClr>
                <a:srgbClr val="000000"/>
              </a:buClr>
              <a:buFont typeface="Arial"/>
              <a:buChar char="•"/>
            </a:pPr>
            <a:r>
              <a:rPr lang="sq-AL" sz="2200" b="1" u="none" strike="noStrike">
                <a:solidFill>
                  <a:schemeClr val="dk1"/>
                </a:solidFill>
                <a:effectLst/>
                <a:uFillTx/>
                <a:latin typeface="Franklin Gothic Book"/>
              </a:rPr>
              <a:t>Paketa, përmban raportet në të cilat Komisioni paraqet vlerësimin e detajuar të gjendjes në çdo vend, atë që është arritur gjatë vitit të kaluar dhe përcakton udhëzimet për prioritetet e ardhshme</a:t>
            </a:r>
            <a:r>
              <a:rPr lang="sq-AL" sz="2200" b="0" u="none" strike="noStrike">
                <a:solidFill>
                  <a:schemeClr val="dk1"/>
                </a:solidFill>
                <a:effectLst/>
                <a:uFillTx/>
                <a:latin typeface="Franklin Gothic Book"/>
              </a:rPr>
              <a:t>. </a:t>
            </a:r>
            <a:endParaRPr lang="en-US" sz="2200" b="0" u="none" strike="noStrike">
              <a:solidFill>
                <a:srgbClr val="000000"/>
              </a:solidFill>
              <a:effectLst/>
              <a:uFillTx/>
              <a:latin typeface="Arial"/>
            </a:endParaRPr>
          </a:p>
          <a:p>
            <a:pPr marL="257040" indent="-257040" defTabSz="457200">
              <a:lnSpc>
                <a:spcPct val="100000"/>
              </a:lnSpc>
              <a:buClr>
                <a:srgbClr val="000000"/>
              </a:buClr>
              <a:buFont typeface="Arial"/>
              <a:buChar char="•"/>
            </a:pPr>
            <a:r>
              <a:rPr lang="sq-AL" sz="2200" b="0" u="none" strike="noStrike">
                <a:solidFill>
                  <a:schemeClr val="dk1"/>
                </a:solidFill>
                <a:effectLst/>
                <a:uFillTx/>
                <a:latin typeface="Franklin Gothic Book"/>
              </a:rPr>
              <a:t>Komisioni del me rekomandime për avancimin ose jo të statusit të mëtejshëm për vendin aspirues. </a:t>
            </a:r>
            <a:endParaRPr lang="en-US" sz="2200" b="0" u="none" strike="noStrike">
              <a:solidFill>
                <a:srgbClr val="000000"/>
              </a:solidFill>
              <a:effectLst/>
              <a:uFillTx/>
              <a:latin typeface="Arial"/>
            </a:endParaRPr>
          </a:p>
          <a:p>
            <a:pPr marL="257040" indent="-257040" defTabSz="457200">
              <a:lnSpc>
                <a:spcPct val="100000"/>
              </a:lnSpc>
              <a:buClr>
                <a:srgbClr val="ee0000"/>
              </a:buClr>
              <a:buFont typeface="Arial"/>
              <a:buChar char="•"/>
            </a:pPr>
            <a:r>
              <a:rPr lang="sq-AL" sz="2200" b="0" u="none" strike="noStrike">
                <a:solidFill>
                  <a:srgbClr val="ee0000"/>
                </a:solidFill>
                <a:effectLst/>
                <a:uFillTx/>
                <a:latin typeface="Franklin Gothic Book"/>
              </a:rPr>
              <a:t>Në vitin 2017 nuk pati raport dhe strategji për zgjerimin</a:t>
            </a:r>
            <a:r>
              <a:rPr lang="sq-AL" sz="2200" b="0" u="none" strike="noStrike">
                <a:solidFill>
                  <a:schemeClr val="dk1"/>
                </a:solidFill>
                <a:effectLst/>
                <a:uFillTx/>
                <a:latin typeface="Franklin Gothic Book"/>
              </a:rPr>
              <a:t>, pasi u argumentua që BE përkohësisht nuk e ka në fokus zgjerimin. </a:t>
            </a:r>
            <a:endParaRPr lang="en-US" sz="2200" b="0" u="none" strike="noStrike">
              <a:solidFill>
                <a:srgbClr val="000000"/>
              </a:solidFill>
              <a:effectLst/>
              <a:uFillTx/>
              <a:latin typeface="Arial"/>
            </a:endParaRPr>
          </a:p>
          <a:p>
            <a:pPr defTabSz="457200">
              <a:lnSpc>
                <a:spcPct val="100000"/>
              </a:lnSpc>
            </a:pPr>
            <a:endParaRPr lang="en-US" sz="22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160920"/>
            <a:ext cx="7069680" cy="993240"/>
          </a:xfrm>
          <a:prstGeom prst="rect">
            <a:avLst/>
          </a:prstGeom>
          <a:noFill/>
          <a:ln w="0">
            <a:noFill/>
          </a:ln>
        </p:spPr>
        <p:txBody>
          <a:bodyPr lIns="91440" rIns="91440" tIns="45720" bIns="45720" anchor="ctr">
            <a:normAutofit fontScale="85000" lnSpcReduction="19999"/>
          </a:bodyPr>
          <a:p>
            <a:pPr indent="0" defTabSz="914400">
              <a:lnSpc>
                <a:spcPct val="90000"/>
              </a:lnSpc>
              <a:buNone/>
              <a:tabLst>
                <a:tab algn="l" pos="0"/>
              </a:tabLst>
            </a:pPr>
            <a:r>
              <a:rPr lang="sq-AL" sz="4800" b="1" u="none" spc="-119" strike="noStrike">
                <a:solidFill>
                  <a:schemeClr val="accent1"/>
                </a:solidFill>
                <a:effectLst/>
                <a:uFillTx/>
                <a:latin typeface="Calibri Light"/>
              </a:rPr>
              <a:t>Çfarë është (PROGRES) Raporti i Komisionit Europian?</a:t>
            </a:r>
            <a:endParaRPr lang="en-US" sz="4800" b="0" u="none" strike="noStrike">
              <a:solidFill>
                <a:schemeClr val="lt1"/>
              </a:solidFill>
              <a:effectLst/>
              <a:uFillTx/>
              <a:latin typeface="Calibri Light"/>
            </a:endParaRPr>
          </a:p>
        </p:txBody>
      </p:sp>
      <p:sp>
        <p:nvSpPr>
          <p:cNvPr id="163" name="TextBox 1"/>
          <p:cNvSpPr/>
          <p:nvPr/>
        </p:nvSpPr>
        <p:spPr>
          <a:xfrm>
            <a:off x="516960" y="1132560"/>
            <a:ext cx="4498920" cy="399312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lang="sq-AL" sz="2000" b="0" u="none" strike="noStrike">
                <a:solidFill>
                  <a:schemeClr val="dk1"/>
                </a:solidFill>
                <a:effectLst/>
                <a:uFillTx/>
                <a:latin typeface="Franklin Gothic Book"/>
              </a:rPr>
              <a:t>Raporti përmban rekomandime dhe vlerësime për masat konkrete dhe hapat që vendet kanë bërë në kuadër të 35 kapitujve të kuadrit ligjor europian – duke vlerësuar </a:t>
            </a:r>
            <a:r>
              <a:rPr lang="sq-AL" sz="2000" b="1" u="sng" strike="noStrike">
                <a:solidFill>
                  <a:schemeClr val="dk1"/>
                </a:solidFill>
                <a:effectLst/>
                <a:uFillTx/>
                <a:latin typeface="Franklin Gothic Book"/>
              </a:rPr>
              <a:t>nivelin e përgatitjes</a:t>
            </a:r>
            <a:r>
              <a:rPr lang="sq-AL" sz="2000" b="0" u="none" strike="noStrike">
                <a:solidFill>
                  <a:schemeClr val="dk1"/>
                </a:solidFill>
                <a:effectLst/>
                <a:uFillTx/>
                <a:latin typeface="Franklin Gothic Book"/>
              </a:rPr>
              <a:t> dhe </a:t>
            </a:r>
            <a:r>
              <a:rPr lang="sq-AL" sz="2000" b="1" u="sng" strike="noStrike">
                <a:solidFill>
                  <a:schemeClr val="dk1"/>
                </a:solidFill>
                <a:effectLst/>
                <a:uFillTx/>
                <a:latin typeface="Franklin Gothic Book"/>
              </a:rPr>
              <a:t>progresit </a:t>
            </a:r>
            <a:r>
              <a:rPr lang="sq-AL" sz="2000" b="0" u="none" strike="noStrike">
                <a:solidFill>
                  <a:schemeClr val="dk1"/>
                </a:solidFill>
                <a:effectLst/>
                <a:uFillTx/>
                <a:latin typeface="Franklin Gothic Book"/>
              </a:rPr>
              <a:t>për secilin kapitull. Ky standardizim është bërë që nga 2015 (Strategjia afatshkurtër e KE) ku dhe dokumentet nuk do quhen më </a:t>
            </a:r>
            <a:r>
              <a:rPr lang="sq-AL" sz="2000" b="0" u="sng" strike="noStrike">
                <a:solidFill>
                  <a:srgbClr val="ee0000"/>
                </a:solidFill>
                <a:effectLst/>
                <a:uFillTx/>
                <a:latin typeface="Franklin Gothic Book"/>
              </a:rPr>
              <a:t>Progres Raporte por thjesht Raporte</a:t>
            </a:r>
            <a:endParaRPr lang="en-US" sz="2000" b="0" u="none" strike="noStrike">
              <a:solidFill>
                <a:srgbClr val="000000"/>
              </a:solidFill>
              <a:effectLst/>
              <a:uFillTx/>
              <a:latin typeface="Arial"/>
            </a:endParaRPr>
          </a:p>
          <a:p>
            <a:pPr defTabSz="457200">
              <a:lnSpc>
                <a:spcPct val="100000"/>
              </a:lnSpc>
            </a:pPr>
            <a:endParaRPr lang="en-US" sz="2000" b="0" u="none" strike="noStrike">
              <a:solidFill>
                <a:srgbClr val="000000"/>
              </a:solidFill>
              <a:effectLst/>
              <a:uFillTx/>
              <a:latin typeface="Arial"/>
            </a:endParaRPr>
          </a:p>
          <a:p>
            <a:pPr defTabSz="457200">
              <a:lnSpc>
                <a:spcPct val="100000"/>
              </a:lnSpc>
            </a:pPr>
            <a:endParaRPr lang="en-US" sz="1800" b="0" u="none" strike="noStrike">
              <a:solidFill>
                <a:srgbClr val="000000"/>
              </a:solidFill>
              <a:effectLst/>
              <a:uFillTx/>
              <a:latin typeface="Arial"/>
            </a:endParaRPr>
          </a:p>
          <a:p>
            <a:pPr defTabSz="457200">
              <a:lnSpc>
                <a:spcPct val="100000"/>
              </a:lnSpc>
            </a:pPr>
            <a:endParaRPr lang="en-US" sz="1800" b="0" u="none" strike="noStrike">
              <a:solidFill>
                <a:srgbClr val="000000"/>
              </a:solidFill>
              <a:effectLst/>
              <a:uFillTx/>
              <a:latin typeface="Arial"/>
            </a:endParaRPr>
          </a:p>
        </p:txBody>
      </p:sp>
      <p:sp>
        <p:nvSpPr>
          <p:cNvPr id="164" name="TextBox 4"/>
          <p:cNvSpPr/>
          <p:nvPr/>
        </p:nvSpPr>
        <p:spPr>
          <a:xfrm>
            <a:off x="5316840" y="1875240"/>
            <a:ext cx="1879200" cy="2350800"/>
          </a:xfrm>
          <a:prstGeom prst="rect">
            <a:avLst/>
          </a:prstGeom>
          <a:solidFill>
            <a:schemeClr val="accent3">
              <a:lumMod val="40000"/>
              <a:lumOff val="60000"/>
            </a:schemeClr>
          </a:solidFill>
          <a:ln w="0">
            <a:noFill/>
          </a:ln>
        </p:spPr>
        <p:style>
          <a:lnRef idx="0"/>
          <a:fillRef idx="0"/>
          <a:effectRef idx="0"/>
          <a:fontRef idx="minor"/>
        </p:style>
        <p:txBody>
          <a:bodyPr lIns="90000" rIns="90000" tIns="45000" bIns="45000" anchor="t">
            <a:spAutoFit/>
          </a:bodyPr>
          <a:p>
            <a:pPr defTabSz="457200">
              <a:lnSpc>
                <a:spcPct val="100000"/>
              </a:lnSpc>
            </a:pPr>
            <a:r>
              <a:rPr lang="sq-AL" sz="1350" b="1" u="sng" strike="noStrike">
                <a:solidFill>
                  <a:srgbClr val="000000"/>
                </a:solidFill>
                <a:effectLst/>
                <a:uFillTx/>
                <a:latin typeface="Roboto-Regular"/>
              </a:rPr>
              <a:t>Preparation Level</a:t>
            </a:r>
            <a:r>
              <a:rPr lang="en-GB" sz="1350" b="1" u="sng" strike="noStrike">
                <a:solidFill>
                  <a:srgbClr val="000000"/>
                </a:solidFill>
                <a:effectLst/>
                <a:uFillTx/>
                <a:latin typeface="Roboto-Regular"/>
              </a:rPr>
              <a:t>: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5 </a:t>
            </a:r>
            <a:r>
              <a:rPr lang="en-GB" sz="1350" b="0" u="none" strike="noStrike">
                <a:solidFill>
                  <a:srgbClr val="000000"/>
                </a:solidFill>
                <a:effectLst/>
                <a:uFillTx/>
                <a:latin typeface="Roboto-Regular"/>
              </a:rPr>
              <a:t>early stage,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6 </a:t>
            </a:r>
            <a:r>
              <a:rPr lang="en-GB" sz="1350" b="0" u="none" strike="noStrike">
                <a:solidFill>
                  <a:srgbClr val="000000"/>
                </a:solidFill>
                <a:effectLst/>
                <a:uFillTx/>
                <a:latin typeface="Roboto-Regular"/>
              </a:rPr>
              <a:t>some level of preparation,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7-8 </a:t>
            </a:r>
            <a:r>
              <a:rPr lang="en-GB" sz="1350" b="0" u="none" strike="noStrike">
                <a:solidFill>
                  <a:srgbClr val="000000"/>
                </a:solidFill>
                <a:effectLst/>
                <a:uFillTx/>
                <a:latin typeface="Roboto-Regular"/>
              </a:rPr>
              <a:t>moderately prepared,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9 </a:t>
            </a:r>
            <a:r>
              <a:rPr lang="en-GB" sz="1350" b="0" u="none" strike="noStrike">
                <a:solidFill>
                  <a:srgbClr val="000000"/>
                </a:solidFill>
                <a:effectLst/>
                <a:uFillTx/>
                <a:latin typeface="Roboto-Regular"/>
              </a:rPr>
              <a:t>good level of preparation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10 </a:t>
            </a:r>
            <a:r>
              <a:rPr lang="en-GB" sz="1350" b="0" u="none" strike="noStrike">
                <a:solidFill>
                  <a:srgbClr val="000000"/>
                </a:solidFill>
                <a:effectLst/>
                <a:uFillTx/>
                <a:latin typeface="Roboto-Regular"/>
              </a:rPr>
              <a:t>well advanced. </a:t>
            </a:r>
            <a:br>
              <a:rPr sz="1350"/>
            </a:br>
            <a:endParaRPr lang="en-US" sz="1350" b="0" u="none" strike="noStrike">
              <a:solidFill>
                <a:srgbClr val="000000"/>
              </a:solidFill>
              <a:effectLst/>
              <a:uFillTx/>
              <a:latin typeface="Arial"/>
            </a:endParaRPr>
          </a:p>
        </p:txBody>
      </p:sp>
      <p:sp>
        <p:nvSpPr>
          <p:cNvPr id="165" name="TextBox 9"/>
          <p:cNvSpPr/>
          <p:nvPr/>
        </p:nvSpPr>
        <p:spPr>
          <a:xfrm>
            <a:off x="7337160" y="1902960"/>
            <a:ext cx="1746720" cy="2419560"/>
          </a:xfrm>
          <a:prstGeom prst="rect">
            <a:avLst/>
          </a:prstGeom>
          <a:solidFill>
            <a:schemeClr val="accent1">
              <a:lumMod val="60000"/>
              <a:lumOff val="40000"/>
            </a:schemeClr>
          </a:solidFill>
          <a:ln w="0">
            <a:noFill/>
          </a:ln>
        </p:spPr>
        <p:style>
          <a:lnRef idx="0"/>
          <a:fillRef idx="0"/>
          <a:effectRef idx="0"/>
          <a:fontRef idx="minor"/>
        </p:style>
        <p:txBody>
          <a:bodyPr lIns="90000" rIns="90000" tIns="45000" bIns="45000" anchor="t">
            <a:spAutoFit/>
          </a:bodyPr>
          <a:p>
            <a:pPr defTabSz="457200">
              <a:lnSpc>
                <a:spcPct val="100000"/>
              </a:lnSpc>
            </a:pPr>
            <a:r>
              <a:rPr lang="sq-AL" sz="1350" b="1" u="sng" strike="noStrike">
                <a:solidFill>
                  <a:srgbClr val="000000"/>
                </a:solidFill>
                <a:effectLst/>
                <a:uFillTx/>
                <a:latin typeface="Roboto-Regular"/>
              </a:rPr>
              <a:t>P</a:t>
            </a:r>
            <a:r>
              <a:rPr lang="en-GB" sz="1350" b="1" u="sng" strike="noStrike">
                <a:solidFill>
                  <a:srgbClr val="000000"/>
                </a:solidFill>
                <a:effectLst/>
                <a:uFillTx/>
                <a:latin typeface="Roboto-Regular"/>
              </a:rPr>
              <a:t>rogress</a:t>
            </a:r>
            <a:r>
              <a:rPr lang="sq-AL" sz="1350" b="1" u="sng" strike="noStrike">
                <a:solidFill>
                  <a:srgbClr val="000000"/>
                </a:solidFill>
                <a:effectLst/>
                <a:uFillTx/>
                <a:latin typeface="Roboto-Regular"/>
              </a:rPr>
              <a:t>:</a:t>
            </a:r>
            <a:endParaRPr lang="en-US" sz="1350" b="0" u="none" strike="noStrike">
              <a:solidFill>
                <a:srgbClr val="000000"/>
              </a:solidFill>
              <a:effectLst/>
              <a:uFillTx/>
              <a:latin typeface="Arial"/>
            </a:endParaRPr>
          </a:p>
          <a:p>
            <a:pPr defTabSz="457200">
              <a:lnSpc>
                <a:spcPct val="100000"/>
              </a:lnSpc>
            </a:pP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4 </a:t>
            </a:r>
            <a:r>
              <a:rPr lang="en-GB" sz="1350" b="0" u="none" strike="noStrike">
                <a:solidFill>
                  <a:srgbClr val="000000"/>
                </a:solidFill>
                <a:effectLst/>
                <a:uFillTx/>
                <a:latin typeface="Roboto-Regular"/>
              </a:rPr>
              <a:t>backsliding,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5 </a:t>
            </a:r>
            <a:r>
              <a:rPr lang="en-GB" sz="1350" b="0" u="none" strike="noStrike">
                <a:solidFill>
                  <a:srgbClr val="000000"/>
                </a:solidFill>
                <a:effectLst/>
                <a:uFillTx/>
                <a:latin typeface="Roboto-Regular"/>
              </a:rPr>
              <a:t>no progress,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6 </a:t>
            </a:r>
            <a:r>
              <a:rPr lang="en-GB" sz="1350" b="0" u="none" strike="noStrike">
                <a:solidFill>
                  <a:srgbClr val="000000"/>
                </a:solidFill>
                <a:effectLst/>
                <a:uFillTx/>
                <a:latin typeface="Roboto-Regular"/>
              </a:rPr>
              <a:t>limited progress,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7 </a:t>
            </a:r>
            <a:r>
              <a:rPr lang="en-GB" sz="1350" b="0" u="none" strike="noStrike">
                <a:solidFill>
                  <a:srgbClr val="000000"/>
                </a:solidFill>
                <a:effectLst/>
                <a:uFillTx/>
                <a:latin typeface="Roboto-Regular"/>
              </a:rPr>
              <a:t>some progress,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8-9 </a:t>
            </a:r>
            <a:r>
              <a:rPr lang="en-GB" sz="1350" b="0" u="none" strike="noStrike">
                <a:solidFill>
                  <a:srgbClr val="000000"/>
                </a:solidFill>
                <a:effectLst/>
                <a:uFillTx/>
                <a:latin typeface="Roboto-Regular"/>
              </a:rPr>
              <a:t>good progress </a:t>
            </a:r>
            <a:endParaRPr lang="en-US" sz="1350" b="0" u="none" strike="noStrike">
              <a:solidFill>
                <a:srgbClr val="000000"/>
              </a:solidFill>
              <a:effectLst/>
              <a:uFillTx/>
              <a:latin typeface="Arial"/>
            </a:endParaRPr>
          </a:p>
          <a:p>
            <a:pPr defTabSz="457200">
              <a:lnSpc>
                <a:spcPct val="100000"/>
              </a:lnSpc>
            </a:pPr>
            <a:r>
              <a:rPr lang="sq-AL" sz="1350" b="0" u="none" strike="noStrike">
                <a:solidFill>
                  <a:srgbClr val="000000"/>
                </a:solidFill>
                <a:effectLst/>
                <a:uFillTx/>
                <a:latin typeface="Roboto-Regular"/>
              </a:rPr>
              <a:t>10 </a:t>
            </a:r>
            <a:r>
              <a:rPr lang="en-GB" sz="1350" b="0" u="none" strike="noStrike">
                <a:solidFill>
                  <a:srgbClr val="000000"/>
                </a:solidFill>
                <a:effectLst/>
                <a:uFillTx/>
                <a:latin typeface="Roboto-Regular"/>
              </a:rPr>
              <a:t>very good progress. </a:t>
            </a:r>
            <a:endParaRPr lang="en-US" sz="1350" b="0" u="none" strike="noStrike">
              <a:solidFill>
                <a:srgbClr val="000000"/>
              </a:solidFill>
              <a:effectLst/>
              <a:uFillTx/>
              <a:latin typeface="Arial"/>
            </a:endParaRPr>
          </a:p>
          <a:p>
            <a:pPr defTabSz="457200">
              <a:lnSpc>
                <a:spcPct val="100000"/>
              </a:lnSpc>
            </a:pPr>
            <a:endParaRPr lang="en-US" sz="1800" b="0" u="none" strike="noStrike">
              <a:solidFill>
                <a:srgbClr val="000000"/>
              </a:solidFill>
              <a:effectLst/>
              <a:uFillTx/>
              <a:latin typeface="Arial"/>
            </a:endParaRPr>
          </a:p>
        </p:txBody>
      </p:sp>
      <p:pic>
        <p:nvPicPr>
          <p:cNvPr id="166" name="Picture 4"/>
          <p:cNvPicPr/>
          <p:nvPr/>
        </p:nvPicPr>
        <p:blipFill>
          <a:blip r:embed="rId1"/>
          <a:stretch/>
        </p:blipFill>
        <p:spPr>
          <a:xfrm>
            <a:off x="170640" y="4409640"/>
            <a:ext cx="8039880" cy="904680"/>
          </a:xfrm>
          <a:prstGeom prst="rect">
            <a:avLst/>
          </a:prstGeom>
          <a:noFill/>
          <a:ln w="0">
            <a:noFill/>
          </a:ln>
        </p:spPr>
      </p:pic>
      <p:pic>
        <p:nvPicPr>
          <p:cNvPr id="167" name="Picture 5"/>
          <p:cNvPicPr/>
          <p:nvPr/>
        </p:nvPicPr>
        <p:blipFill>
          <a:blip r:embed="rId2"/>
          <a:stretch/>
        </p:blipFill>
        <p:spPr>
          <a:xfrm>
            <a:off x="737640" y="5459760"/>
            <a:ext cx="7668360" cy="83808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80240" y="342000"/>
            <a:ext cx="5169960" cy="647280"/>
          </a:xfrm>
          <a:prstGeom prst="rect">
            <a:avLst/>
          </a:prstGeom>
          <a:noFill/>
          <a:ln w="0">
            <a:noFill/>
          </a:ln>
        </p:spPr>
        <p:txBody>
          <a:bodyPr lIns="91440" rIns="91440" tIns="45720" bIns="45720" anchor="b">
            <a:normAutofit/>
          </a:bodyPr>
          <a:p>
            <a:pPr indent="0" defTabSz="914400">
              <a:lnSpc>
                <a:spcPct val="90000"/>
              </a:lnSpc>
              <a:buNone/>
              <a:tabLst>
                <a:tab algn="l" pos="0"/>
              </a:tabLst>
            </a:pPr>
            <a:r>
              <a:rPr lang="en-GB" sz="4050" b="0" u="none" spc="-119" strike="noStrike">
                <a:solidFill>
                  <a:schemeClr val="accent1"/>
                </a:solidFill>
                <a:effectLst/>
                <a:uFillTx/>
                <a:latin typeface="Franklin Gothic Book"/>
              </a:rPr>
              <a:t>Rreth </a:t>
            </a:r>
            <a:r>
              <a:rPr lang="en-GB" sz="4050" b="0" u="sng" spc="-119" strike="noStrike">
                <a:solidFill>
                  <a:schemeClr val="accent1"/>
                </a:solidFill>
                <a:effectLst/>
                <a:uFillTx/>
                <a:latin typeface="Franklin Gothic Book"/>
                <a:hlinkClick r:id="rId1"/>
              </a:rPr>
              <a:t>EMA</a:t>
            </a:r>
            <a:r>
              <a:rPr lang="en-GB" sz="4050" b="0" u="none" spc="-119" strike="noStrike">
                <a:solidFill>
                  <a:schemeClr val="accent1"/>
                </a:solidFill>
                <a:effectLst/>
                <a:uFillTx/>
                <a:latin typeface="Franklin Gothic Book"/>
              </a:rPr>
              <a:t>:</a:t>
            </a:r>
            <a:endParaRPr lang="en-US" sz="4050" b="0" u="none" strike="noStrike">
              <a:solidFill>
                <a:schemeClr val="lt1"/>
              </a:solidFill>
              <a:effectLst/>
              <a:uFillTx/>
              <a:latin typeface="Calibri Light"/>
            </a:endParaRPr>
          </a:p>
        </p:txBody>
      </p:sp>
      <p:sp>
        <p:nvSpPr>
          <p:cNvPr id="109" name="PlaceHolder 2"/>
          <p:cNvSpPr>
            <a:spLocks noGrp="1"/>
          </p:cNvSpPr>
          <p:nvPr>
            <p:ph/>
          </p:nvPr>
        </p:nvSpPr>
        <p:spPr>
          <a:xfrm>
            <a:off x="480240" y="1321920"/>
            <a:ext cx="5169960" cy="4969800"/>
          </a:xfrm>
          <a:prstGeom prst="rect">
            <a:avLst/>
          </a:prstGeom>
          <a:noFill/>
          <a:ln w="0">
            <a:noFill/>
          </a:ln>
        </p:spPr>
        <p:txBody>
          <a:bodyPr lIns="68760" rIns="68760" tIns="34200" bIns="34200" anchor="t">
            <a:noAutofit/>
          </a:bodyPr>
          <a:p>
            <a:pPr indent="0" algn="just" defTabSz="914400">
              <a:lnSpc>
                <a:spcPct val="85000"/>
              </a:lnSpc>
              <a:spcBef>
                <a:spcPts val="1301"/>
              </a:spcBef>
              <a:buNone/>
              <a:tabLst>
                <a:tab algn="l" pos="0"/>
              </a:tabLst>
            </a:pPr>
            <a:r>
              <a:rPr lang="en-GB" sz="1800" b="0" u="none" strike="noStrike">
                <a:solidFill>
                  <a:schemeClr val="dk1">
                    <a:lumMod val="85000"/>
                    <a:lumOff val="15000"/>
                  </a:schemeClr>
                </a:solidFill>
                <a:effectLst/>
                <a:uFillTx/>
                <a:latin typeface="Franklin Gothic Book"/>
                <a:ea typeface="Roboto"/>
              </a:rPr>
              <a:t>Lëvizja Europiane në Shqipëri (EMA) është një organizatë e pavarur, jo fitimprurëse, që kombinon elementin e think tank-ut me instrumentet e informimit dhe advokimit. EMA është themeluar në shkurt të 2007-ës, si përgjigje ndaj përpjekjeve në rritje të Shqipërisë për të avancuar në procesin e anëtarësimit në BE. </a:t>
            </a:r>
            <a:endParaRPr lang="en-US" sz="1800" b="0" u="none" strike="noStrike">
              <a:solidFill>
                <a:schemeClr val="lt1"/>
              </a:solidFill>
              <a:effectLst/>
              <a:uFillTx/>
              <a:latin typeface="Calibri Light"/>
            </a:endParaRPr>
          </a:p>
          <a:p>
            <a:pPr indent="0" algn="just" defTabSz="914400">
              <a:lnSpc>
                <a:spcPct val="85000"/>
              </a:lnSpc>
              <a:spcBef>
                <a:spcPts val="1301"/>
              </a:spcBef>
              <a:buNone/>
              <a:tabLst>
                <a:tab algn="l" pos="0"/>
              </a:tabLst>
            </a:pPr>
            <a:r>
              <a:rPr lang="en-GB" sz="1800" b="0" u="none" strike="noStrike">
                <a:solidFill>
                  <a:schemeClr val="dk1">
                    <a:lumMod val="85000"/>
                    <a:lumOff val="15000"/>
                  </a:schemeClr>
                </a:solidFill>
                <a:effectLst/>
                <a:uFillTx/>
                <a:latin typeface="Franklin Gothic Book"/>
                <a:ea typeface="Calibri Light"/>
              </a:rPr>
              <a:t>Për anëtarët e regjistruar të organizatës sonë, do të informohen dhe do të kenë mundësi të marrin pjesë për praktika, trajnime, konferenca, punë të ofruar nga EMA apo nga partnerë të saj kombëtarë dhe ndërkombëtarë.</a:t>
            </a:r>
            <a:endParaRPr lang="en-US" sz="1800" b="0" u="none" strike="noStrike">
              <a:solidFill>
                <a:schemeClr val="lt1"/>
              </a:solidFill>
              <a:effectLst/>
              <a:uFillTx/>
              <a:latin typeface="Calibri Light"/>
            </a:endParaRPr>
          </a:p>
          <a:p>
            <a:pPr marL="213840" indent="-213840" algn="just" defTabSz="914400">
              <a:lnSpc>
                <a:spcPct val="85000"/>
              </a:lnSpc>
              <a:spcBef>
                <a:spcPts val="1301"/>
              </a:spcBef>
              <a:buClr>
                <a:srgbClr val="262626"/>
              </a:buClr>
              <a:buFont typeface="Arial"/>
              <a:buChar char=" "/>
              <a:tabLst>
                <a:tab algn="l" pos="0"/>
              </a:tabLst>
            </a:pPr>
            <a:r>
              <a:rPr lang="en-GB" sz="1800" b="0" i="1" u="none" strike="noStrike">
                <a:solidFill>
                  <a:schemeClr val="dk1">
                    <a:lumMod val="85000"/>
                    <a:lumOff val="15000"/>
                  </a:schemeClr>
                </a:solidFill>
                <a:effectLst/>
                <a:uFillTx/>
                <a:latin typeface="Franklin Gothic Book"/>
                <a:ea typeface="Calibri Light"/>
              </a:rPr>
              <a:t>Nëse jeni të interesuar për të qenë pjesë e organizatës sonë, ju lutemi të plotësoni formularin e anëtarësimit:</a:t>
            </a:r>
            <a:endParaRPr lang="en-US" sz="1800" b="0" u="none" strike="noStrike">
              <a:solidFill>
                <a:schemeClr val="lt1"/>
              </a:solidFill>
              <a:effectLst/>
              <a:uFillTx/>
              <a:latin typeface="Calibri Light"/>
            </a:endParaRPr>
          </a:p>
          <a:p>
            <a:pPr indent="0" algn="just" defTabSz="914400">
              <a:lnSpc>
                <a:spcPct val="85000"/>
              </a:lnSpc>
              <a:spcBef>
                <a:spcPts val="1301"/>
              </a:spcBef>
              <a:buNone/>
              <a:tabLst>
                <a:tab algn="l" pos="0"/>
              </a:tabLst>
            </a:pPr>
            <a:r>
              <a:rPr lang="en-GB" sz="1800" b="0" u="sng" strike="noStrike">
                <a:solidFill>
                  <a:schemeClr val="dk1">
                    <a:lumMod val="85000"/>
                    <a:lumOff val="15000"/>
                  </a:schemeClr>
                </a:solidFill>
                <a:effectLst/>
                <a:uFillTx/>
                <a:latin typeface="Franklin Gothic Book"/>
                <a:ea typeface="Calibri Light"/>
                <a:hlinkClick r:id="rId2"/>
              </a:rPr>
              <a:t>https://docs.google.com/forms/d/e/1FAIpQLSfWT9XCDFkA7TOZvUuyy-zPzCCOIuTwN_oNWTtAzt1Kor8hCg/viewform</a:t>
            </a:r>
            <a:r>
              <a:rPr lang="en-GB" sz="1800" b="0" u="none" strike="noStrike">
                <a:solidFill>
                  <a:schemeClr val="dk1">
                    <a:lumMod val="85000"/>
                    <a:lumOff val="15000"/>
                  </a:schemeClr>
                </a:solidFill>
                <a:effectLst/>
                <a:uFillTx/>
                <a:latin typeface="Franklin Gothic Book"/>
                <a:ea typeface="Calibri Light"/>
              </a:rPr>
              <a:t> </a:t>
            </a:r>
            <a:endParaRPr lang="en-US" sz="1800" b="0" u="none" strike="noStrike">
              <a:solidFill>
                <a:schemeClr val="lt1"/>
              </a:solidFill>
              <a:effectLst/>
              <a:uFillTx/>
              <a:latin typeface="Calibri Light"/>
            </a:endParaRPr>
          </a:p>
          <a:p>
            <a:pPr indent="0" defTabSz="914400">
              <a:lnSpc>
                <a:spcPct val="85000"/>
              </a:lnSpc>
              <a:spcBef>
                <a:spcPts val="1301"/>
              </a:spcBef>
              <a:buNone/>
              <a:tabLst>
                <a:tab algn="l" pos="0"/>
              </a:tabLst>
            </a:pPr>
            <a:endParaRPr lang="en-US" sz="1130" b="0" u="none" strike="noStrike">
              <a:solidFill>
                <a:schemeClr val="lt1"/>
              </a:solidFill>
              <a:effectLst/>
              <a:uFillTx/>
              <a:latin typeface="Calibri Light"/>
            </a:endParaRPr>
          </a:p>
          <a:p>
            <a:pPr indent="0" defTabSz="914400">
              <a:lnSpc>
                <a:spcPct val="85000"/>
              </a:lnSpc>
              <a:spcBef>
                <a:spcPts val="1301"/>
              </a:spcBef>
              <a:buNone/>
              <a:tabLst>
                <a:tab algn="l" pos="0"/>
              </a:tabLst>
            </a:pPr>
            <a:endParaRPr lang="en-US" sz="1130" b="0" u="none" strike="noStrike">
              <a:solidFill>
                <a:schemeClr val="lt1"/>
              </a:solidFill>
              <a:effectLst/>
              <a:uFillTx/>
              <a:latin typeface="Calibri Light"/>
            </a:endParaRPr>
          </a:p>
          <a:p>
            <a:pPr indent="0" defTabSz="914400">
              <a:lnSpc>
                <a:spcPct val="85000"/>
              </a:lnSpc>
              <a:spcBef>
                <a:spcPts val="1301"/>
              </a:spcBef>
              <a:buNone/>
              <a:tabLst>
                <a:tab algn="l" pos="0"/>
              </a:tabLst>
            </a:pPr>
            <a:endParaRPr lang="en-US" sz="1130" b="0" u="none" strike="noStrike">
              <a:solidFill>
                <a:schemeClr val="lt1"/>
              </a:solidFill>
              <a:effectLst/>
              <a:uFillTx/>
              <a:latin typeface="Calibri Light"/>
            </a:endParaRPr>
          </a:p>
        </p:txBody>
      </p:sp>
      <p:pic>
        <p:nvPicPr>
          <p:cNvPr id="110" name="Content Placeholder 3" descr="A cartoon of a person looking through binoculars&#10;&#10;AI-generated content may be incorrect."/>
          <p:cNvPicPr/>
          <p:nvPr/>
        </p:nvPicPr>
        <p:blipFill>
          <a:blip r:embed="rId3"/>
          <a:stretch/>
        </p:blipFill>
        <p:spPr>
          <a:xfrm>
            <a:off x="6117120" y="1104120"/>
            <a:ext cx="2571480" cy="2571480"/>
          </a:xfrm>
          <a:prstGeom prst="rect">
            <a:avLst/>
          </a:prstGeom>
          <a:noFill/>
          <a:ln w="0">
            <a:noFill/>
          </a:ln>
        </p:spPr>
      </p:pic>
      <p:pic>
        <p:nvPicPr>
          <p:cNvPr id="111" name="Content Placeholder 6" descr="A screenshot of a web page&#10;&#10;AI-generated content may be incorrect."/>
          <p:cNvPicPr/>
          <p:nvPr/>
        </p:nvPicPr>
        <p:blipFill>
          <a:blip r:embed="rId4"/>
          <a:stretch/>
        </p:blipFill>
        <p:spPr>
          <a:xfrm>
            <a:off x="6234480" y="3916800"/>
            <a:ext cx="2322360" cy="1631160"/>
          </a:xfrm>
          <a:prstGeom prst="rect">
            <a:avLst/>
          </a:prstGeom>
          <a:noFill/>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106280" y="2386800"/>
            <a:ext cx="6940080" cy="1645560"/>
          </a:xfrm>
          <a:prstGeom prst="rect">
            <a:avLst/>
          </a:prstGeom>
          <a:solidFill>
            <a:srgbClr val="ffffff"/>
          </a:solidFill>
          <a:ln cap="sq" w="38160">
            <a:solidFill>
              <a:srgbClr val="404040"/>
            </a:solidFill>
            <a:miter/>
          </a:ln>
        </p:spPr>
        <p:txBody>
          <a:bodyPr lIns="274320" rIns="274320" tIns="182880" bIns="182880" anchor="ctr">
            <a:noAutofit/>
          </a:bodyPr>
          <a:p>
            <a:pPr indent="0" algn="ctr" defTabSz="914400">
              <a:lnSpc>
                <a:spcPct val="90000"/>
              </a:lnSpc>
              <a:buNone/>
            </a:pPr>
            <a:r>
              <a:rPr lang="sq-AL" sz="3500" b="0" u="none" spc="201" strike="noStrike" cap="all">
                <a:solidFill>
                  <a:srgbClr val="262626"/>
                </a:solidFill>
                <a:effectLst/>
                <a:uFillTx/>
                <a:latin typeface="Gill Sans MT"/>
              </a:rPr>
              <a:t>Pyetje dhe komente</a:t>
            </a:r>
            <a:endParaRPr lang="en-US" sz="3500" b="0" u="none" strike="noStrike">
              <a:solidFill>
                <a:schemeClr val="lt1"/>
              </a:solidFill>
              <a:effectLst/>
              <a:uFillTx/>
              <a:latin typeface="Gill Sans MT"/>
            </a:endParaRPr>
          </a:p>
        </p:txBody>
      </p:sp>
      <p:sp>
        <p:nvSpPr>
          <p:cNvPr id="169" name="PlaceHolder 2"/>
          <p:cNvSpPr>
            <a:spLocks noGrp="1"/>
          </p:cNvSpPr>
          <p:nvPr>
            <p:ph/>
          </p:nvPr>
        </p:nvSpPr>
        <p:spPr>
          <a:xfrm>
            <a:off x="2021400" y="4352400"/>
            <a:ext cx="5100840" cy="1264680"/>
          </a:xfrm>
          <a:prstGeom prst="rect">
            <a:avLst/>
          </a:prstGeom>
          <a:noFill/>
          <a:ln w="0">
            <a:noFill/>
          </a:ln>
        </p:spPr>
        <p:txBody>
          <a:bodyPr lIns="91440" rIns="91440" tIns="45720" bIns="45720" anchor="t">
            <a:noAutofit/>
          </a:bodyPr>
          <a:p>
            <a:pPr indent="0" defTabSz="914400">
              <a:lnSpc>
                <a:spcPct val="100000"/>
              </a:lnSpc>
              <a:spcBef>
                <a:spcPts val="1001"/>
              </a:spcBef>
              <a:buNone/>
              <a:tabLst>
                <a:tab algn="l" pos="0"/>
              </a:tabLst>
            </a:pPr>
            <a:r>
              <a:rPr lang="en-US" sz="2500" b="1" u="sng" strike="noStrike">
                <a:solidFill>
                  <a:schemeClr val="lt1"/>
                </a:solidFill>
                <a:effectLst/>
                <a:uFillTx/>
                <a:latin typeface="Gill Sans MT"/>
                <a:hlinkClick r:id="rId1"/>
              </a:rPr>
              <a:t>i</a:t>
            </a:r>
            <a:r>
              <a:rPr lang="sq-AL" sz="2500" b="1" u="sng" strike="noStrike">
                <a:solidFill>
                  <a:schemeClr val="lt1"/>
                </a:solidFill>
                <a:effectLst/>
                <a:uFillTx/>
                <a:latin typeface="Gill Sans MT"/>
                <a:hlinkClick r:id="rId2"/>
              </a:rPr>
              <a:t>nfo</a:t>
            </a:r>
            <a:r>
              <a:rPr lang="en-US" sz="2500" b="1" u="sng" strike="noStrike">
                <a:solidFill>
                  <a:schemeClr val="lt1"/>
                </a:solidFill>
                <a:effectLst/>
                <a:uFillTx/>
                <a:latin typeface="Gill Sans MT"/>
                <a:hlinkClick r:id="rId3"/>
              </a:rPr>
              <a:t>@</a:t>
            </a:r>
            <a:r>
              <a:rPr lang="sq-AL" sz="2500" b="1" u="sng" strike="noStrike">
                <a:solidFill>
                  <a:schemeClr val="lt1"/>
                </a:solidFill>
                <a:effectLst/>
                <a:uFillTx/>
                <a:latin typeface="Gill Sans MT"/>
                <a:hlinkClick r:id="rId4"/>
              </a:rPr>
              <a:t>em-al.org</a:t>
            </a:r>
            <a:endParaRPr lang="en-US" sz="2500" b="0" u="none" strike="noStrike">
              <a:solidFill>
                <a:schemeClr val="lt1">
                  <a:lumMod val="85000"/>
                  <a:lumOff val="15000"/>
                </a:schemeClr>
              </a:solidFill>
              <a:effectLst/>
              <a:uFillTx/>
              <a:latin typeface="Gill Sans MT"/>
            </a:endParaRPr>
          </a:p>
          <a:p>
            <a:pPr indent="0" defTabSz="914400">
              <a:lnSpc>
                <a:spcPct val="100000"/>
              </a:lnSpc>
              <a:spcBef>
                <a:spcPts val="1001"/>
              </a:spcBef>
              <a:buNone/>
              <a:tabLst>
                <a:tab algn="l" pos="0"/>
              </a:tabLst>
            </a:pPr>
            <a:endParaRPr lang="en-US" sz="1900" b="0" u="none" strike="noStrike">
              <a:solidFill>
                <a:schemeClr val="lt1">
                  <a:lumMod val="85000"/>
                  <a:lumOff val="15000"/>
                </a:schemeClr>
              </a:solidFill>
              <a:effectLst/>
              <a:uFillTx/>
              <a:latin typeface="Gill Sans MT"/>
            </a:endParaRPr>
          </a:p>
        </p:txBody>
      </p:sp>
      <p:sp>
        <p:nvSpPr>
          <p:cNvPr id="4" name="PlaceHolder 3"/>
          <p:cNvSpPr>
            <a:spLocks noGrp="1"/>
          </p:cNvSpPr>
          <p:nvPr>
            <p:ph type="ftr" idx="26"/>
          </p:nvPr>
        </p:nvSpPr>
        <p:spPr/>
        <p:txBody>
          <a:bodyPr/>
          <a:p>
            <a:r>
              <a:t>Procesi i Integrimit të Shqipërisë në BE dhe roli i shoqërisë civile</a:t>
            </a:r>
          </a:p>
        </p:txBody>
      </p:sp>
      <p:sp>
        <p:nvSpPr>
          <p:cNvPr id="5" name="PlaceHolder 4"/>
          <p:cNvSpPr>
            <a:spLocks noGrp="1"/>
          </p:cNvSpPr>
          <p:nvPr>
            <p:ph type="dt" idx="25"/>
          </p:nvPr>
        </p:nvSpPr>
        <p:spPr/>
        <p:txBody>
          <a:bodyPr/>
          <a:p>
            <a:fld id="{06AD2106-7F95-4083-B9CF-ACA9E2D714B6}" type="datetime1">
              <a:rPr lang="en-US"/>
              <a:t>04/08/2026</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503280" y="5400"/>
            <a:ext cx="8068320" cy="1059840"/>
          </a:xfrm>
          <a:prstGeom prst="rect">
            <a:avLst/>
          </a:prstGeom>
          <a:noFill/>
          <a:ln w="0">
            <a:noFill/>
          </a:ln>
        </p:spPr>
        <p:txBody>
          <a:bodyPr lIns="91440" rIns="91440" tIns="45720" bIns="45720" anchor="ctr">
            <a:normAutofit fontScale="85000" lnSpcReduction="9999"/>
          </a:bodyPr>
          <a:p>
            <a:pPr indent="0" defTabSz="914400">
              <a:lnSpc>
                <a:spcPct val="90000"/>
              </a:lnSpc>
              <a:buNone/>
              <a:tabLst>
                <a:tab algn="l" pos="0"/>
              </a:tabLst>
            </a:pPr>
            <a:r>
              <a:rPr lang="en-GB" sz="4400" b="0" u="none" spc="-119" strike="noStrike">
                <a:solidFill>
                  <a:schemeClr val="accent1"/>
                </a:solidFill>
                <a:effectLst/>
                <a:uFillTx/>
                <a:latin typeface="Aptos Display"/>
              </a:rPr>
              <a:t>Si mund të angazhoheni në forma të tjera?</a:t>
            </a:r>
            <a:endParaRPr lang="en-US" sz="4400" b="0" u="none" strike="noStrike">
              <a:solidFill>
                <a:schemeClr val="lt1"/>
              </a:solidFill>
              <a:effectLst/>
              <a:uFillTx/>
              <a:latin typeface="Calibri Light"/>
            </a:endParaRPr>
          </a:p>
        </p:txBody>
      </p:sp>
      <p:sp>
        <p:nvSpPr>
          <p:cNvPr id="113" name="PlaceHolder 2"/>
          <p:cNvSpPr>
            <a:spLocks noGrp="1"/>
          </p:cNvSpPr>
          <p:nvPr>
            <p:ph/>
          </p:nvPr>
        </p:nvSpPr>
        <p:spPr>
          <a:xfrm>
            <a:off x="507600" y="919800"/>
            <a:ext cx="3774240" cy="743040"/>
          </a:xfrm>
          <a:prstGeom prst="rect">
            <a:avLst/>
          </a:prstGeom>
          <a:noFill/>
          <a:ln w="0">
            <a:noFill/>
          </a:ln>
        </p:spPr>
        <p:txBody>
          <a:bodyPr lIns="91440" rIns="91440" tIns="45720" bIns="45720" anchor="ctr">
            <a:noAutofit/>
          </a:bodyPr>
          <a:p>
            <a:pPr indent="0" defTabSz="914400">
              <a:lnSpc>
                <a:spcPct val="85000"/>
              </a:lnSpc>
              <a:buNone/>
              <a:tabLst>
                <a:tab algn="l" pos="0"/>
              </a:tabLst>
            </a:pPr>
            <a:r>
              <a:rPr lang="en-GB" sz="2000" b="1" u="sng" strike="noStrike" cap="all">
                <a:solidFill>
                  <a:schemeClr val="accent1"/>
                </a:solidFill>
                <a:effectLst/>
                <a:uFillTx/>
                <a:latin typeface="Aptos"/>
                <a:hlinkClick r:id="rId1"/>
              </a:rPr>
              <a:t>Konventa Kombëtare për Integrimin Europian (NCEI)</a:t>
            </a:r>
            <a:endParaRPr lang="en-US" sz="2000" b="0" u="none" strike="noStrike">
              <a:solidFill>
                <a:schemeClr val="lt1"/>
              </a:solidFill>
              <a:effectLst/>
              <a:uFillTx/>
              <a:latin typeface="Calibri Light"/>
            </a:endParaRPr>
          </a:p>
        </p:txBody>
      </p:sp>
      <p:sp>
        <p:nvSpPr>
          <p:cNvPr id="114" name="PlaceHolder 3"/>
          <p:cNvSpPr>
            <a:spLocks noGrp="1"/>
          </p:cNvSpPr>
          <p:nvPr>
            <p:ph/>
          </p:nvPr>
        </p:nvSpPr>
        <p:spPr>
          <a:xfrm>
            <a:off x="507600" y="1706400"/>
            <a:ext cx="3774240" cy="4486320"/>
          </a:xfrm>
          <a:prstGeom prst="rect">
            <a:avLst/>
          </a:prstGeom>
          <a:noFill/>
          <a:ln w="0">
            <a:noFill/>
          </a:ln>
        </p:spPr>
        <p:txBody>
          <a:bodyPr lIns="91440" rIns="91440" tIns="45720" bIns="45720" anchor="t">
            <a:normAutofit/>
          </a:bodyPr>
          <a:p>
            <a:pPr marL="91440" indent="-91440" algn="just" defTabSz="914400">
              <a:lnSpc>
                <a:spcPct val="85000"/>
              </a:lnSpc>
              <a:spcBef>
                <a:spcPts val="1301"/>
              </a:spcBef>
              <a:buClr>
                <a:srgbClr val="000000"/>
              </a:buClr>
              <a:buFont typeface="Arial"/>
              <a:buChar char=" "/>
            </a:pPr>
            <a:r>
              <a:rPr lang="en-GB" sz="2000" b="0" u="none" strike="noStrike">
                <a:solidFill>
                  <a:srgbClr val="000000"/>
                </a:solidFill>
                <a:effectLst/>
                <a:uFillTx/>
                <a:latin typeface="Aptos"/>
              </a:rPr>
              <a:t>Pjesëmarrje në Grupet e Punës e ngritura për secilin kapitull, me përfshirjen e ekspertizës shqiptare, rajonale dhe europiane, për ofrimin e zgjidhjeve dhe rekomandimeve për politika të ndryshme, duke plotësuar këtë formular: </a:t>
            </a:r>
            <a:r>
              <a:rPr lang="en-GB" sz="2000" b="0" u="sng" strike="noStrike">
                <a:solidFill>
                  <a:schemeClr val="dk1">
                    <a:lumMod val="85000"/>
                    <a:lumOff val="15000"/>
                  </a:schemeClr>
                </a:solidFill>
                <a:effectLst/>
                <a:uFillTx/>
                <a:latin typeface="Aptos"/>
                <a:hlinkClick r:id="rId2"/>
              </a:rPr>
              <a:t>https://forms.gle/zdqvGhKRwbEPydrD9</a:t>
            </a:r>
            <a:r>
              <a:rPr lang="en-GB" sz="2000" b="0" u="none" strike="noStrike">
                <a:solidFill>
                  <a:srgbClr val="000000"/>
                </a:solidFill>
                <a:effectLst/>
                <a:uFillTx/>
                <a:latin typeface="Aptos"/>
              </a:rPr>
              <a:t> </a:t>
            </a:r>
            <a:endParaRPr lang="en-US" sz="2000" b="0" u="none" strike="noStrike">
              <a:solidFill>
                <a:schemeClr val="lt1"/>
              </a:solidFill>
              <a:effectLst/>
              <a:uFillTx/>
              <a:latin typeface="Calibri Light"/>
            </a:endParaRPr>
          </a:p>
          <a:p>
            <a:pPr indent="0" defTabSz="914400">
              <a:lnSpc>
                <a:spcPct val="85000"/>
              </a:lnSpc>
              <a:spcBef>
                <a:spcPts val="1301"/>
              </a:spcBef>
              <a:buNone/>
              <a:tabLst>
                <a:tab algn="l" pos="0"/>
              </a:tabLst>
            </a:pPr>
            <a:endParaRPr lang="en-US" sz="2100" b="0" u="none" strike="noStrike">
              <a:solidFill>
                <a:schemeClr val="lt1"/>
              </a:solidFill>
              <a:effectLst/>
              <a:uFillTx/>
              <a:latin typeface="Calibri Light"/>
            </a:endParaRPr>
          </a:p>
        </p:txBody>
      </p:sp>
      <p:sp>
        <p:nvSpPr>
          <p:cNvPr id="115" name="PlaceHolder 4"/>
          <p:cNvSpPr>
            <a:spLocks noGrp="1"/>
          </p:cNvSpPr>
          <p:nvPr>
            <p:ph/>
          </p:nvPr>
        </p:nvSpPr>
        <p:spPr>
          <a:xfrm>
            <a:off x="4766400" y="918000"/>
            <a:ext cx="3805200" cy="752040"/>
          </a:xfrm>
          <a:prstGeom prst="rect">
            <a:avLst/>
          </a:prstGeom>
          <a:noFill/>
          <a:ln w="0">
            <a:noFill/>
          </a:ln>
        </p:spPr>
        <p:txBody>
          <a:bodyPr lIns="91440" rIns="91440" tIns="45720" bIns="45720" anchor="ctr">
            <a:noAutofit/>
          </a:bodyPr>
          <a:p>
            <a:pPr indent="0" defTabSz="914400">
              <a:lnSpc>
                <a:spcPct val="85000"/>
              </a:lnSpc>
              <a:buNone/>
              <a:tabLst>
                <a:tab algn="l" pos="0"/>
              </a:tabLst>
            </a:pPr>
            <a:r>
              <a:rPr lang="en-GB" sz="2000" b="1" u="sng" strike="noStrike" cap="all">
                <a:solidFill>
                  <a:schemeClr val="accent1"/>
                </a:solidFill>
                <a:effectLst/>
                <a:uFillTx/>
                <a:latin typeface="Aptos"/>
                <a:hlinkClick r:id="rId3"/>
              </a:rPr>
              <a:t>Revista online EuroSpeak</a:t>
            </a:r>
            <a:endParaRPr lang="en-US" sz="2000" b="0" u="none" strike="noStrike">
              <a:solidFill>
                <a:schemeClr val="lt1"/>
              </a:solidFill>
              <a:effectLst/>
              <a:uFillTx/>
              <a:latin typeface="Calibri Light"/>
            </a:endParaRPr>
          </a:p>
        </p:txBody>
      </p:sp>
      <p:pic>
        <p:nvPicPr>
          <p:cNvPr id="116" name="Content Placeholder 1" descr="A screenshot of a web page&#10;&#10;AI-generated content may be incorrect."/>
          <p:cNvPicPr/>
          <p:nvPr/>
        </p:nvPicPr>
        <p:blipFill>
          <a:blip r:embed="rId4"/>
          <a:stretch/>
        </p:blipFill>
        <p:spPr>
          <a:xfrm>
            <a:off x="729720" y="4488120"/>
            <a:ext cx="3805200" cy="1812600"/>
          </a:xfrm>
          <a:prstGeom prst="rect">
            <a:avLst/>
          </a:prstGeom>
          <a:noFill/>
          <a:ln w="0">
            <a:noFill/>
          </a:ln>
        </p:spPr>
      </p:pic>
      <p:sp>
        <p:nvSpPr>
          <p:cNvPr id="117" name="TextBox 2"/>
          <p:cNvSpPr/>
          <p:nvPr/>
        </p:nvSpPr>
        <p:spPr>
          <a:xfrm>
            <a:off x="4765680" y="1666080"/>
            <a:ext cx="4152960" cy="2559240"/>
          </a:xfrm>
          <a:prstGeom prst="rect">
            <a:avLst/>
          </a:prstGeom>
          <a:noFill/>
          <a:ln w="0">
            <a:noFill/>
          </a:ln>
        </p:spPr>
        <p:style>
          <a:lnRef idx="0"/>
          <a:fillRef idx="0"/>
          <a:effectRef idx="0"/>
          <a:fontRef idx="minor"/>
        </p:style>
        <p:txBody>
          <a:bodyPr numCol="1" spcCol="0" horzOverflow="overflow" lIns="90000" rIns="90000" tIns="45000" bIns="45000" anchor="t">
            <a:spAutoFit/>
          </a:bodyPr>
          <a:p>
            <a:pPr defTabSz="457200">
              <a:lnSpc>
                <a:spcPct val="100000"/>
              </a:lnSpc>
            </a:pPr>
            <a:r>
              <a:rPr lang="en-GB" sz="1800" b="0" u="none" strike="noStrike">
                <a:solidFill>
                  <a:schemeClr val="dk1"/>
                </a:solidFill>
                <a:effectLst/>
                <a:uFillTx/>
                <a:latin typeface="Aptos"/>
              </a:rPr>
              <a:t>EMA mirëpret të gjithë ata që janë të interesuar për të kontribuar me shkrime të tyre mbi tema të rëndësishme mbi procesin e integrimit europian dhe çështje të lidhura me BE, për t’u publikuar në këtë portal. Për më shumë, ju ftojmë të klikoni në </a:t>
            </a:r>
            <a:r>
              <a:rPr lang="en-GB" sz="1800" b="0" u="sng" strike="noStrike">
                <a:solidFill>
                  <a:srgbClr val="2370cd"/>
                </a:solidFill>
                <a:effectLst/>
                <a:uFillTx/>
                <a:latin typeface="Aptos"/>
                <a:hlinkClick r:id="rId5"/>
              </a:rPr>
              <a:t>https://www.eurospeak.al/kontribuo-ne-es/</a:t>
            </a:r>
            <a:r>
              <a:rPr lang="en-GB" sz="1800" b="0" u="none" strike="noStrike">
                <a:solidFill>
                  <a:schemeClr val="dk1"/>
                </a:solidFill>
                <a:effectLst/>
                <a:uFillTx/>
                <a:latin typeface="Aptos"/>
              </a:rPr>
              <a:t> </a:t>
            </a:r>
            <a:r>
              <a:rPr lang="en-US" sz="1800" b="0" u="none" strike="noStrike">
                <a:solidFill>
                  <a:schemeClr val="dk1"/>
                </a:solidFill>
                <a:effectLst/>
                <a:uFillTx/>
                <a:latin typeface="Aptos"/>
              </a:rPr>
              <a:t>​</a:t>
            </a:r>
            <a:endParaRPr lang="en-US" sz="1800" b="0" u="none" strike="noStrike">
              <a:solidFill>
                <a:srgbClr val="000000"/>
              </a:solidFill>
              <a:effectLst/>
              <a:uFillTx/>
              <a:latin typeface="Arial"/>
            </a:endParaRPr>
          </a:p>
        </p:txBody>
      </p:sp>
      <p:pic>
        <p:nvPicPr>
          <p:cNvPr id="118" name="Picture 3" descr="A screenshot of a website&#10;&#10;AI-generated content may be incorrect."/>
          <p:cNvPicPr/>
          <p:nvPr/>
        </p:nvPicPr>
        <p:blipFill>
          <a:blip r:embed="rId6"/>
          <a:stretch/>
        </p:blipFill>
        <p:spPr>
          <a:xfrm>
            <a:off x="4869360" y="4259880"/>
            <a:ext cx="4048560" cy="2414880"/>
          </a:xfrm>
          <a:prstGeom prst="rect">
            <a:avLst/>
          </a:prstGeom>
          <a:noFill/>
          <a:ln w="0">
            <a:noFill/>
          </a:ln>
        </p:spPr>
      </p:pic>
      <p:sp>
        <p:nvSpPr>
          <p:cNvPr id="6" name="PlaceHolder 5"/>
          <p:cNvSpPr>
            <a:spLocks noGrp="1"/>
          </p:cNvSpPr>
          <p:nvPr>
            <p:ph type="ftr" idx="50"/>
          </p:nvPr>
        </p:nvSpPr>
        <p:spPr/>
        <p:txBody>
          <a:bodyPr/>
          <a:p>
            <a:r>
              <a:t>Procesi i Integrimit të Shqipërisë në BE dhe roli i shoqërisë civile</a:t>
            </a:r>
          </a:p>
        </p:txBody>
      </p:sp>
      <p:sp>
        <p:nvSpPr>
          <p:cNvPr id="7" name="PlaceHolder 6"/>
          <p:cNvSpPr>
            <a:spLocks noGrp="1"/>
          </p:cNvSpPr>
          <p:nvPr>
            <p:ph type="dt" idx="49"/>
          </p:nvPr>
        </p:nvSpPr>
        <p:spPr/>
        <p:txBody>
          <a:bodyPr/>
          <a:p>
            <a:fld id="{A67B34B4-9A7D-4401-95EC-A0B8428B4919}" type="datetime1">
              <a:rPr lang="en-US"/>
              <a:t>04/08/2026</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354240" y="265680"/>
            <a:ext cx="8434800" cy="100764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sq-AL" sz="3200" b="1" u="none" spc="201" strike="noStrike" cap="all">
                <a:solidFill>
                  <a:schemeClr val="dk1"/>
                </a:solidFill>
                <a:effectLst/>
                <a:uFillTx/>
                <a:latin typeface="Palatino Linotype"/>
              </a:rPr>
              <a:t>MOMENTE KYÇ TË HISTORIKUT TË MARRËDHËNIEVE SHQIPËRI-BE </a:t>
            </a:r>
            <a:endParaRPr lang="en-US" sz="3200" b="0" u="none" strike="noStrike">
              <a:solidFill>
                <a:schemeClr val="dk1"/>
              </a:solidFill>
              <a:effectLst/>
              <a:uFillTx/>
              <a:latin typeface="Gill Sans MT"/>
            </a:endParaRPr>
          </a:p>
        </p:txBody>
      </p:sp>
      <p:sp>
        <p:nvSpPr>
          <p:cNvPr id="120" name="PlaceHolder 2"/>
          <p:cNvSpPr>
            <a:spLocks noGrp="1"/>
          </p:cNvSpPr>
          <p:nvPr>
            <p:ph/>
          </p:nvPr>
        </p:nvSpPr>
        <p:spPr>
          <a:xfrm>
            <a:off x="327240" y="1523880"/>
            <a:ext cx="8290800" cy="4534560"/>
          </a:xfrm>
          <a:prstGeom prst="rect">
            <a:avLst/>
          </a:prstGeom>
          <a:noFill/>
          <a:ln w="0">
            <a:noFill/>
          </a:ln>
        </p:spPr>
        <p:txBody>
          <a:bodyPr lIns="91440" rIns="91440" tIns="45720" bIns="45720" anchor="t">
            <a:normAutofit lnSpcReduction="9999"/>
          </a:bodyPr>
          <a:p>
            <a:pPr marL="228600" indent="-228600" algn="just" defTabSz="914400">
              <a:lnSpc>
                <a:spcPct val="100000"/>
              </a:lnSpc>
              <a:spcBef>
                <a:spcPts val="1001"/>
              </a:spcBef>
              <a:buClr>
                <a:srgbClr val="dd8047"/>
              </a:buClr>
              <a:buFont typeface="Courier New"/>
              <a:buChar char="o"/>
            </a:pPr>
            <a:r>
              <a:rPr lang="sq-AL" sz="2200" b="1" u="none" strike="noStrike">
                <a:solidFill>
                  <a:schemeClr val="dk1">
                    <a:lumMod val="95000"/>
                    <a:lumOff val="5000"/>
                  </a:schemeClr>
                </a:solidFill>
                <a:effectLst/>
                <a:uFillTx/>
                <a:latin typeface="Times New Roman"/>
              </a:rPr>
              <a:t>Qershor 1991 </a:t>
            </a:r>
            <a:r>
              <a:rPr lang="sq-AL" sz="2200" b="0" u="none" strike="noStrike">
                <a:solidFill>
                  <a:schemeClr val="dk1">
                    <a:lumMod val="95000"/>
                    <a:lumOff val="5000"/>
                  </a:schemeClr>
                </a:solidFill>
                <a:effectLst/>
                <a:uFillTx/>
                <a:latin typeface="Times New Roman"/>
              </a:rPr>
              <a:t>– Vendosja e marrëdhënieve diplomatike Shqipëri – Komuniteti Ekonomik Europian</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lumMod val="95000"/>
                    <a:lumOff val="5000"/>
                  </a:schemeClr>
                </a:solidFill>
                <a:effectLst/>
                <a:uFillTx/>
                <a:latin typeface="Times New Roman"/>
              </a:rPr>
              <a:t>1993 </a:t>
            </a:r>
            <a:r>
              <a:rPr lang="sq-AL" sz="2200" b="0" u="none" strike="noStrike">
                <a:solidFill>
                  <a:schemeClr val="dk1">
                    <a:lumMod val="95000"/>
                    <a:lumOff val="5000"/>
                  </a:schemeClr>
                </a:solidFill>
                <a:effectLst/>
                <a:uFillTx/>
                <a:latin typeface="Times New Roman"/>
              </a:rPr>
              <a:t>- Kriteret e Kopenhagen</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lumMod val="95000"/>
                    <a:lumOff val="5000"/>
                  </a:schemeClr>
                </a:solidFill>
                <a:effectLst/>
                <a:uFillTx/>
                <a:latin typeface="Times New Roman"/>
              </a:rPr>
              <a:t>24 Nëntor 2000 </a:t>
            </a:r>
            <a:r>
              <a:rPr lang="sq-AL" sz="2200" b="0" u="none" strike="noStrike">
                <a:solidFill>
                  <a:schemeClr val="dk1">
                    <a:lumMod val="95000"/>
                    <a:lumOff val="5000"/>
                  </a:schemeClr>
                </a:solidFill>
                <a:effectLst/>
                <a:uFillTx/>
                <a:latin typeface="Times New Roman"/>
              </a:rPr>
              <a:t>– Këshilli Europian i Zagrebit nis zyrtarisht procesin e Stabilizim Asociimit për 5 vendet e Europës Juglindore, përfshirë Shqipërinë. </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lumMod val="95000"/>
                    <a:lumOff val="5000"/>
                  </a:schemeClr>
                </a:solidFill>
                <a:effectLst/>
                <a:uFillTx/>
                <a:latin typeface="Times New Roman"/>
              </a:rPr>
              <a:t>12 Qershor 2006 </a:t>
            </a:r>
            <a:r>
              <a:rPr lang="sq-AL" sz="2200" b="0" u="none" strike="noStrike">
                <a:solidFill>
                  <a:schemeClr val="dk1">
                    <a:lumMod val="95000"/>
                    <a:lumOff val="5000"/>
                  </a:schemeClr>
                </a:solidFill>
                <a:effectLst/>
                <a:uFillTx/>
                <a:latin typeface="Times New Roman"/>
              </a:rPr>
              <a:t>– Nënshkrimi i </a:t>
            </a:r>
            <a:r>
              <a:rPr lang="en-US" sz="2200" b="0" u="none" strike="noStrike">
                <a:solidFill>
                  <a:schemeClr val="dk1">
                    <a:lumMod val="95000"/>
                    <a:lumOff val="5000"/>
                  </a:schemeClr>
                </a:solidFill>
                <a:effectLst/>
                <a:uFillTx/>
                <a:latin typeface="Times New Roman"/>
              </a:rPr>
              <a:t>MSA </a:t>
            </a:r>
            <a:r>
              <a:rPr lang="sq-AL" sz="2200" b="0" u="none" strike="noStrike">
                <a:solidFill>
                  <a:schemeClr val="dk1">
                    <a:lumMod val="95000"/>
                    <a:lumOff val="5000"/>
                  </a:schemeClr>
                </a:solidFill>
                <a:effectLst/>
                <a:uFillTx/>
                <a:latin typeface="Times New Roman"/>
              </a:rPr>
              <a:t>mes </a:t>
            </a:r>
            <a:r>
              <a:rPr lang="en-US" sz="2200" b="0" u="none" strike="noStrike">
                <a:solidFill>
                  <a:schemeClr val="dk1">
                    <a:lumMod val="95000"/>
                    <a:lumOff val="5000"/>
                  </a:schemeClr>
                </a:solidFill>
                <a:effectLst/>
                <a:uFillTx/>
                <a:latin typeface="Times New Roman"/>
              </a:rPr>
              <a:t>BE </a:t>
            </a:r>
            <a:r>
              <a:rPr lang="sq-AL" sz="2200" b="0" u="none" strike="noStrike">
                <a:solidFill>
                  <a:schemeClr val="dk1">
                    <a:lumMod val="95000"/>
                    <a:lumOff val="5000"/>
                  </a:schemeClr>
                </a:solidFill>
                <a:effectLst/>
                <a:uFillTx/>
                <a:latin typeface="Times New Roman"/>
              </a:rPr>
              <a:t>dhe Shqipërisë</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solidFill>
                <a:effectLst/>
                <a:uFillTx/>
                <a:latin typeface="Times New Roman"/>
              </a:rPr>
              <a:t>1 Prill 2009 </a:t>
            </a:r>
            <a:r>
              <a:rPr lang="sq-AL" sz="2200" b="0" u="none" strike="noStrike">
                <a:solidFill>
                  <a:schemeClr val="dk1"/>
                </a:solidFill>
                <a:effectLst/>
                <a:uFillTx/>
                <a:latin typeface="Times New Roman"/>
              </a:rPr>
              <a:t>– Hyrja në fuqi e Marrëveshjes së Stabilizim Asociimit.</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solidFill>
                <a:effectLst/>
                <a:uFillTx/>
                <a:latin typeface="Times New Roman"/>
              </a:rPr>
              <a:t>28 Prill 2009 </a:t>
            </a:r>
            <a:r>
              <a:rPr lang="sq-AL" sz="2200" b="0" u="none" strike="noStrike">
                <a:solidFill>
                  <a:schemeClr val="dk1"/>
                </a:solidFill>
                <a:effectLst/>
                <a:uFillTx/>
                <a:latin typeface="Times New Roman"/>
              </a:rPr>
              <a:t>– Qeveria shqiptare dorëzon Aplikimin e Shqipërisë për Anëtarësim në BE.</a:t>
            </a:r>
            <a:endParaRPr lang="en-US" sz="22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200" b="1" u="none" strike="noStrike">
                <a:solidFill>
                  <a:schemeClr val="dk1">
                    <a:lumMod val="95000"/>
                    <a:lumOff val="5000"/>
                  </a:schemeClr>
                </a:solidFill>
                <a:effectLst/>
                <a:uFillTx/>
                <a:latin typeface="Times New Roman"/>
              </a:rPr>
              <a:t>26-27 qershor 2014</a:t>
            </a:r>
            <a:r>
              <a:rPr lang="sq-AL" sz="2200" b="0" u="none" strike="noStrike">
                <a:solidFill>
                  <a:schemeClr val="dk1">
                    <a:lumMod val="95000"/>
                    <a:lumOff val="5000"/>
                  </a:schemeClr>
                </a:solidFill>
                <a:effectLst/>
                <a:uFillTx/>
                <a:latin typeface="Times New Roman"/>
              </a:rPr>
              <a:t> – Këshilli Europian vendos të japë statusin e vendit kandidat për Shqipërinë</a:t>
            </a:r>
            <a:endParaRPr lang="en-US" sz="22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pPr>
            <a:endParaRPr lang="en-US" sz="20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pPr>
            <a:endParaRPr lang="en-US" sz="2100" b="0" u="none" strike="noStrike">
              <a:solidFill>
                <a:schemeClr val="dk1">
                  <a:lumMod val="85000"/>
                  <a:lumOff val="15000"/>
                </a:schemeClr>
              </a:solidFill>
              <a:effectLst/>
              <a:uFillTx/>
              <a:latin typeface="Gill Sans MT"/>
            </a:endParaRPr>
          </a:p>
        </p:txBody>
      </p:sp>
      <p:sp>
        <p:nvSpPr>
          <p:cNvPr id="121" name="Title 1"/>
          <p:cNvSpPr/>
          <p:nvPr/>
        </p:nvSpPr>
        <p:spPr>
          <a:xfrm>
            <a:off x="457200" y="260640"/>
            <a:ext cx="8229240" cy="1007640"/>
          </a:xfrm>
          <a:prstGeom prst="rect">
            <a:avLst/>
          </a:prstGeom>
          <a:noFill/>
          <a:ln w="0">
            <a:noFill/>
          </a:ln>
        </p:spPr>
        <p:style>
          <a:lnRef idx="0"/>
          <a:fillRef idx="0"/>
          <a:effectRef idx="0"/>
          <a:fontRef idx="minor"/>
        </p:style>
        <p:txBody>
          <a:bodyPr anchor="b">
            <a:noAutofit/>
          </a:bodyPr>
          <a:p>
            <a:pPr algn="ctr" defTabSz="914400">
              <a:lnSpc>
                <a:spcPts val="5800"/>
              </a:lnSpc>
            </a:pPr>
            <a:endParaRPr lang="en-GB" sz="5400" b="0" u="none" strike="noStrike">
              <a:solidFill>
                <a:schemeClr val="dk2"/>
              </a:solidFill>
              <a:effectLst/>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p:nvPr>
        </p:nvSpPr>
        <p:spPr>
          <a:xfrm>
            <a:off x="76320" y="1168920"/>
            <a:ext cx="8686440" cy="5333760"/>
          </a:xfrm>
          <a:prstGeom prst="rect">
            <a:avLst/>
          </a:prstGeom>
          <a:noFill/>
          <a:ln w="0">
            <a:noFill/>
          </a:ln>
        </p:spPr>
        <p:txBody>
          <a:bodyPr lIns="91440" rIns="91440" tIns="45720" bIns="45720" anchor="t">
            <a:noAutofit/>
          </a:bodyPr>
          <a:p>
            <a:pPr marL="228600" indent="-228600" algn="just" defTabSz="914400">
              <a:lnSpc>
                <a:spcPct val="100000"/>
              </a:lnSpc>
              <a:spcBef>
                <a:spcPts val="1001"/>
              </a:spcBef>
              <a:buClr>
                <a:srgbClr val="dd8047"/>
              </a:buClr>
              <a:buFont typeface="Courier New"/>
              <a:buChar char="o"/>
            </a:pPr>
            <a:r>
              <a:rPr lang="en-US" sz="2800" b="1" u="none" strike="noStrike">
                <a:solidFill>
                  <a:schemeClr val="dk1"/>
                </a:solidFill>
                <a:effectLst/>
                <a:uFillTx/>
                <a:latin typeface="Times New Roman"/>
              </a:rPr>
              <a:t>5 shkurt 2020 – </a:t>
            </a:r>
            <a:r>
              <a:rPr lang="en-US" sz="2800" b="0" u="none" strike="noStrike">
                <a:solidFill>
                  <a:schemeClr val="dk1"/>
                </a:solidFill>
                <a:effectLst/>
                <a:uFillTx/>
                <a:latin typeface="Times New Roman"/>
              </a:rPr>
              <a:t>Komisioni prezanton Metodologjinë e re për Zgjerimin</a:t>
            </a:r>
            <a:endParaRPr lang="en-US" sz="28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en-US" sz="2800" b="1" u="none" strike="noStrike">
                <a:solidFill>
                  <a:schemeClr val="dk1"/>
                </a:solidFill>
                <a:effectLst/>
                <a:uFillTx/>
                <a:latin typeface="Times New Roman"/>
              </a:rPr>
              <a:t>25 mars  2020 – </a:t>
            </a:r>
            <a:r>
              <a:rPr lang="en-US" sz="2800" b="0" u="none" strike="noStrike">
                <a:solidFill>
                  <a:schemeClr val="dk1"/>
                </a:solidFill>
                <a:effectLst/>
                <a:uFillTx/>
                <a:latin typeface="Times New Roman"/>
              </a:rPr>
              <a:t>Këshilli miraton hapjen e negociatave me  Shqipërinë pas plotësimit të disa kushteve</a:t>
            </a:r>
            <a:endParaRPr lang="en-US" sz="28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800" b="1" u="none" strike="noStrike">
                <a:solidFill>
                  <a:schemeClr val="dk1"/>
                </a:solidFill>
                <a:effectLst/>
                <a:uFillTx/>
                <a:latin typeface="Times New Roman"/>
              </a:rPr>
              <a:t>Korrik 2020</a:t>
            </a:r>
            <a:r>
              <a:rPr lang="sq-AL" sz="2800" b="0" u="none" strike="noStrike">
                <a:solidFill>
                  <a:schemeClr val="dk1"/>
                </a:solidFill>
                <a:effectLst/>
                <a:uFillTx/>
                <a:latin typeface="Times New Roman"/>
              </a:rPr>
              <a:t> – Komisioni prezanton draft-kornizën negociuese tek shtetet anëtare</a:t>
            </a:r>
            <a:endParaRPr lang="en-US" sz="28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en-US" sz="2800" b="1" u="none" strike="noStrike">
                <a:solidFill>
                  <a:schemeClr val="dk1">
                    <a:lumMod val="85000"/>
                    <a:lumOff val="15000"/>
                  </a:schemeClr>
                </a:solidFill>
                <a:effectLst/>
                <a:uFillTx/>
                <a:latin typeface="Times New Roman"/>
              </a:rPr>
              <a:t>19 Korrik 2022 </a:t>
            </a:r>
            <a:r>
              <a:rPr lang="en-US" sz="2800" b="0" u="none" strike="noStrike">
                <a:solidFill>
                  <a:schemeClr val="dk1">
                    <a:lumMod val="85000"/>
                    <a:lumOff val="15000"/>
                  </a:schemeClr>
                </a:solidFill>
                <a:effectLst/>
                <a:uFillTx/>
                <a:latin typeface="Times New Roman"/>
              </a:rPr>
              <a:t>– Hapen zyrtarisht negociatat mes Shqip</a:t>
            </a:r>
            <a:r>
              <a:rPr lang="sq-AL" sz="2800" b="0" u="none" strike="noStrike">
                <a:solidFill>
                  <a:schemeClr val="dk1">
                    <a:lumMod val="85000"/>
                    <a:lumOff val="15000"/>
                  </a:schemeClr>
                </a:solidFill>
                <a:effectLst/>
                <a:uFillTx/>
                <a:latin typeface="Times New Roman"/>
              </a:rPr>
              <a:t>ërisë dhe Bashkimit Europian me zhvillimin e Konferencës së Parë Ndërqeveritare</a:t>
            </a:r>
            <a:endParaRPr lang="en-US" sz="2800" b="0" u="none" strike="noStrike">
              <a:solidFill>
                <a:schemeClr val="dk1">
                  <a:lumMod val="85000"/>
                  <a:lumOff val="15000"/>
                </a:schemeClr>
              </a:solidFill>
              <a:effectLst/>
              <a:uFillTx/>
              <a:latin typeface="Gill Sans MT"/>
            </a:endParaRPr>
          </a:p>
          <a:p>
            <a:pPr marL="228600" indent="-228600" algn="just" defTabSz="914400">
              <a:lnSpc>
                <a:spcPct val="100000"/>
              </a:lnSpc>
              <a:spcBef>
                <a:spcPts val="1001"/>
              </a:spcBef>
              <a:buClr>
                <a:srgbClr val="dd8047"/>
              </a:buClr>
              <a:buFont typeface="Courier New"/>
              <a:buChar char="o"/>
            </a:pPr>
            <a:r>
              <a:rPr lang="sq-AL" sz="2800" b="1" u="none" strike="noStrike">
                <a:solidFill>
                  <a:schemeClr val="dk1"/>
                </a:solidFill>
                <a:effectLst/>
                <a:uFillTx/>
                <a:latin typeface="Times New Roman"/>
              </a:rPr>
              <a:t>Nëntor 2022 – Nëntor 2023 </a:t>
            </a:r>
            <a:r>
              <a:rPr lang="sq-AL" sz="2800" b="0" u="none" strike="noStrike">
                <a:solidFill>
                  <a:schemeClr val="dk1"/>
                </a:solidFill>
                <a:effectLst/>
                <a:uFillTx/>
                <a:latin typeface="Times New Roman"/>
              </a:rPr>
              <a:t>– Zhvillohet procesi screening për 33 kapitujt ( Takimet Shpjeguese + Takimet Dypalëshe)</a:t>
            </a:r>
            <a:endParaRPr lang="en-US" sz="28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pPr>
            <a:endParaRPr lang="en-US" sz="24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pPr>
            <a:endParaRPr lang="en-US" sz="2200" b="0" u="none" strike="noStrike">
              <a:solidFill>
                <a:schemeClr val="dk1">
                  <a:lumMod val="85000"/>
                  <a:lumOff val="15000"/>
                </a:schemeClr>
              </a:solidFill>
              <a:effectLst/>
              <a:uFillTx/>
              <a:latin typeface="Gill Sans MT"/>
            </a:endParaRPr>
          </a:p>
        </p:txBody>
      </p:sp>
      <p:sp>
        <p:nvSpPr>
          <p:cNvPr id="123" name="PlaceHolder 2"/>
          <p:cNvSpPr>
            <a:spLocks noGrp="1"/>
          </p:cNvSpPr>
          <p:nvPr>
            <p:ph type="title"/>
          </p:nvPr>
        </p:nvSpPr>
        <p:spPr>
          <a:xfrm>
            <a:off x="571680" y="228600"/>
            <a:ext cx="8000640" cy="9399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sq-AL" sz="2800" b="1" u="none" spc="201" strike="noStrike" cap="all">
                <a:solidFill>
                  <a:schemeClr val="dk1"/>
                </a:solidFill>
                <a:effectLst/>
                <a:uFillTx/>
                <a:latin typeface="Palatino Linotype"/>
              </a:rPr>
              <a:t>MOMENTE KYÇ TË HISTORIKUT TË MARRËDHËNIEVE SHQIPËRI-BE </a:t>
            </a:r>
            <a:endParaRPr lang="en-US" sz="2800" b="0" u="none" strike="noStrike">
              <a:solidFill>
                <a:schemeClr val="dk1"/>
              </a:solidFill>
              <a:effectLst/>
              <a:uFillTx/>
              <a:latin typeface="Gill Sans MT"/>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p:nvPr>
        </p:nvSpPr>
        <p:spPr>
          <a:xfrm>
            <a:off x="228600" y="737280"/>
            <a:ext cx="8686080" cy="5205600"/>
          </a:xfrm>
          <a:prstGeom prst="rect">
            <a:avLst/>
          </a:prstGeom>
          <a:noFill/>
          <a:ln w="0">
            <a:noFill/>
          </a:ln>
        </p:spPr>
        <p:txBody>
          <a:bodyPr lIns="91440" rIns="91440" tIns="45720" bIns="45720" anchor="t">
            <a:noAutofit/>
          </a:bodyPr>
          <a:p>
            <a:pPr indent="0" algn="just" defTabSz="914400">
              <a:lnSpc>
                <a:spcPct val="85000"/>
              </a:lnSpc>
              <a:spcBef>
                <a:spcPts val="1301"/>
              </a:spcBef>
              <a:buNone/>
              <a:tabLst>
                <a:tab algn="l" pos="0"/>
              </a:tabLst>
            </a:pPr>
            <a:endParaRPr lang="en-US" sz="1600" b="0" u="none" strike="noStrike">
              <a:solidFill>
                <a:schemeClr val="lt1"/>
              </a:solidFill>
              <a:effectLst/>
              <a:uFillTx/>
              <a:latin typeface="Calibri Light"/>
            </a:endParaRPr>
          </a:p>
          <a:p>
            <a:pPr marL="91440" indent="-91440" algn="just" defTabSz="914400">
              <a:lnSpc>
                <a:spcPct val="85000"/>
              </a:lnSpc>
              <a:spcBef>
                <a:spcPts val="734"/>
              </a:spcBef>
              <a:spcAft>
                <a:spcPts val="184"/>
              </a:spcAft>
              <a:buClr>
                <a:srgbClr val="ee0000"/>
              </a:buClr>
              <a:buFont typeface="Courier New"/>
              <a:buChar char="o"/>
              <a:tabLst>
                <a:tab algn="l" pos="0"/>
              </a:tabLst>
            </a:pPr>
            <a:r>
              <a:rPr lang="en-GB" sz="2000" b="1" u="none" strike="noStrike">
                <a:solidFill>
                  <a:srgbClr val="ee0000"/>
                </a:solidFill>
                <a:effectLst/>
                <a:uFillTx/>
                <a:latin typeface="Franklin Gothic Book"/>
              </a:rPr>
              <a:t>15 </a:t>
            </a:r>
            <a:r>
              <a:rPr lang="sq-AL" sz="2000" b="1" u="none" strike="noStrike">
                <a:solidFill>
                  <a:srgbClr val="ee0000"/>
                </a:solidFill>
                <a:effectLst/>
                <a:uFillTx/>
                <a:latin typeface="Franklin Gothic Book"/>
              </a:rPr>
              <a:t>tetor</a:t>
            </a:r>
            <a:r>
              <a:rPr lang="en-GB" sz="2000" b="1" u="none" strike="noStrike">
                <a:solidFill>
                  <a:srgbClr val="ee0000"/>
                </a:solidFill>
                <a:effectLst/>
                <a:uFillTx/>
                <a:latin typeface="Franklin Gothic Book"/>
              </a:rPr>
              <a:t> 2024</a:t>
            </a:r>
            <a:r>
              <a:rPr lang="en-GB" sz="2000" b="0" u="none" strike="noStrike">
                <a:solidFill>
                  <a:srgbClr val="ee0000"/>
                </a:solidFill>
                <a:effectLst/>
                <a:uFillTx/>
                <a:latin typeface="Franklin Gothic Book"/>
              </a:rPr>
              <a:t> - Mbahet Konferenca e Dytë Ndërqeveritare mes Shqipërisë dhe BE, që nënkupton hapjen zyrtare të negociatave për Grupkapiutllin 1 – Themeloret</a:t>
            </a:r>
            <a:endParaRPr lang="en-US" sz="2000" b="0" u="none" strike="noStrike">
              <a:solidFill>
                <a:schemeClr val="lt1"/>
              </a:solidFill>
              <a:effectLst/>
              <a:uFillTx/>
              <a:latin typeface="Calibri Light"/>
            </a:endParaRPr>
          </a:p>
          <a:p>
            <a:pPr marL="91440" indent="-91440" algn="just" defTabSz="914400">
              <a:lnSpc>
                <a:spcPct val="85000"/>
              </a:lnSpc>
              <a:spcBef>
                <a:spcPts val="734"/>
              </a:spcBef>
              <a:spcAft>
                <a:spcPts val="184"/>
              </a:spcAft>
              <a:buClr>
                <a:srgbClr val="ee0000"/>
              </a:buClr>
              <a:buFont typeface="Courier New"/>
              <a:buChar char="o"/>
              <a:tabLst>
                <a:tab algn="l" pos="0"/>
              </a:tabLst>
            </a:pPr>
            <a:r>
              <a:rPr lang="en-GB" sz="2000" b="1" u="none" strike="noStrike">
                <a:solidFill>
                  <a:srgbClr val="ee0000"/>
                </a:solidFill>
                <a:effectLst/>
                <a:uFillTx/>
                <a:latin typeface="Franklin Gothic Book"/>
              </a:rPr>
              <a:t>17 dhjetor 2024</a:t>
            </a:r>
            <a:r>
              <a:rPr lang="en-GB" sz="2000" b="0" u="none" strike="noStrike">
                <a:solidFill>
                  <a:srgbClr val="ee0000"/>
                </a:solidFill>
                <a:effectLst/>
                <a:uFillTx/>
                <a:latin typeface="Franklin Gothic Book"/>
              </a:rPr>
              <a:t> - Mbahet Konferenca e Tretë Ndërqeveritare mes Shqipërisë dhe BE, që nënkupton hapjen zyrtare të negociatave për Grupkapiutllin 6 - Marrëdhëniet me Jashtë</a:t>
            </a:r>
            <a:endParaRPr lang="en-US" sz="2000" b="0" u="none" strike="noStrike">
              <a:solidFill>
                <a:schemeClr val="lt1"/>
              </a:solidFill>
              <a:effectLst/>
              <a:uFillTx/>
              <a:latin typeface="Calibri Light"/>
            </a:endParaRPr>
          </a:p>
          <a:p>
            <a:pPr marL="91440" indent="-91440" algn="just" defTabSz="914400">
              <a:lnSpc>
                <a:spcPct val="85000"/>
              </a:lnSpc>
              <a:spcBef>
                <a:spcPts val="734"/>
              </a:spcBef>
              <a:spcAft>
                <a:spcPts val="184"/>
              </a:spcAft>
              <a:buClr>
                <a:srgbClr val="ee0000"/>
              </a:buClr>
              <a:buFont typeface="Courier New"/>
              <a:buChar char="o"/>
              <a:tabLst>
                <a:tab algn="l" pos="0"/>
              </a:tabLst>
            </a:pPr>
            <a:r>
              <a:rPr lang="en-GB" sz="2000" b="1" u="none" strike="noStrike">
                <a:solidFill>
                  <a:srgbClr val="ee0000"/>
                </a:solidFill>
                <a:effectLst/>
                <a:uFillTx/>
                <a:latin typeface="Franklin Gothic Book"/>
              </a:rPr>
              <a:t>14 prill 2025 - </a:t>
            </a:r>
            <a:r>
              <a:rPr lang="en-GB" sz="2000" b="0" u="none" strike="noStrike">
                <a:solidFill>
                  <a:srgbClr val="ee0000"/>
                </a:solidFill>
                <a:effectLst/>
                <a:uFillTx/>
                <a:latin typeface="Franklin Gothic Book"/>
              </a:rPr>
              <a:t>Mbahet Konferenca e Katërt Ndërqeveritare mes Shqipërisë dhe BE në Luksemburg, duke hapur zyrtarisht negociatat për Grupkapitullin 2 - Tregu i Brendshëm</a:t>
            </a:r>
            <a:endParaRPr lang="en-US" sz="2000" b="0" u="none" strike="noStrike">
              <a:solidFill>
                <a:schemeClr val="lt1"/>
              </a:solidFill>
              <a:effectLst/>
              <a:uFillTx/>
              <a:latin typeface="Calibri Light"/>
            </a:endParaRPr>
          </a:p>
          <a:p>
            <a:pPr marL="91440" indent="-91440" algn="just" defTabSz="914400">
              <a:lnSpc>
                <a:spcPct val="85000"/>
              </a:lnSpc>
              <a:spcBef>
                <a:spcPts val="734"/>
              </a:spcBef>
              <a:spcAft>
                <a:spcPts val="184"/>
              </a:spcAft>
              <a:buClr>
                <a:srgbClr val="ee0000"/>
              </a:buClr>
              <a:buFont typeface="Courier New"/>
              <a:buChar char="o"/>
              <a:tabLst>
                <a:tab algn="l" pos="0"/>
              </a:tabLst>
            </a:pPr>
            <a:r>
              <a:rPr lang="en-GB" sz="2000" b="1" u="none" strike="noStrike">
                <a:solidFill>
                  <a:srgbClr val="ee0000"/>
                </a:solidFill>
                <a:effectLst/>
                <a:uFillTx/>
                <a:latin typeface="Franklin Gothic Book"/>
              </a:rPr>
              <a:t>22 maj 2025</a:t>
            </a:r>
            <a:r>
              <a:rPr lang="en-GB" sz="2000" b="0" u="none" strike="noStrike">
                <a:solidFill>
                  <a:srgbClr val="ee0000"/>
                </a:solidFill>
                <a:effectLst/>
                <a:uFillTx/>
                <a:latin typeface="Franklin Gothic Book"/>
              </a:rPr>
              <a:t> - Mbahet Konferenca e Pestë Ndërqeveritare mes Shqipërisë dhe BE në Bruksel, duke hapur zyrtarisht negociatat për Grupkapitullin 3 - Konkurrueshmëria dhe Rritja Gjithëpërfshirëse</a:t>
            </a:r>
            <a:endParaRPr lang="en-US" sz="2000" b="0" u="none" strike="noStrike">
              <a:solidFill>
                <a:schemeClr val="lt1"/>
              </a:solidFill>
              <a:effectLst/>
              <a:uFillTx/>
              <a:latin typeface="Calibri Light"/>
            </a:endParaRPr>
          </a:p>
          <a:p>
            <a:pPr marL="91440" indent="-91440" algn="just" defTabSz="914400">
              <a:lnSpc>
                <a:spcPct val="85000"/>
              </a:lnSpc>
              <a:spcBef>
                <a:spcPts val="624"/>
              </a:spcBef>
              <a:spcAft>
                <a:spcPts val="425"/>
              </a:spcAft>
              <a:buClr>
                <a:srgbClr val="ee0000"/>
              </a:buClr>
              <a:buFont typeface="Courier New"/>
              <a:buChar char="o"/>
              <a:tabLst>
                <a:tab algn="l" pos="0"/>
              </a:tabLst>
            </a:pPr>
            <a:r>
              <a:rPr lang="en-GB" sz="2000" b="1" u="none" strike="noStrike">
                <a:solidFill>
                  <a:srgbClr val="ee0000"/>
                </a:solidFill>
                <a:effectLst/>
                <a:uFillTx/>
                <a:latin typeface="Franklin Gothic Book"/>
              </a:rPr>
              <a:t>16 shtator 2025</a:t>
            </a:r>
            <a:r>
              <a:rPr lang="en-GB" sz="2000" b="0" u="none" strike="noStrike">
                <a:solidFill>
                  <a:srgbClr val="ee0000"/>
                </a:solidFill>
                <a:effectLst/>
                <a:uFillTx/>
                <a:latin typeface="Franklin Gothic Book"/>
              </a:rPr>
              <a:t> - Mbahet Konferenca e Gjashtë Ndërqeveritare mes Shqipërisë dhe BE në Bruksel, duke hapur zyrtarisht negociatat për Grupkapitullin 4 - Axhenda e Gjelbër dhe Ndërlidhshmëria e Qëndrueshme </a:t>
            </a:r>
            <a:endParaRPr lang="en-US" sz="2000" b="0" u="none" strike="noStrike">
              <a:solidFill>
                <a:schemeClr val="lt1"/>
              </a:solidFill>
              <a:effectLst/>
              <a:uFillTx/>
              <a:latin typeface="Calibri Light"/>
            </a:endParaRPr>
          </a:p>
          <a:p>
            <a:pPr marL="91440" indent="-91440" algn="just" defTabSz="914400">
              <a:lnSpc>
                <a:spcPct val="85000"/>
              </a:lnSpc>
              <a:spcBef>
                <a:spcPts val="624"/>
              </a:spcBef>
              <a:spcAft>
                <a:spcPts val="425"/>
              </a:spcAft>
              <a:buClr>
                <a:srgbClr val="ee0000"/>
              </a:buClr>
              <a:buFont typeface="Courier New"/>
              <a:buChar char="o"/>
              <a:tabLst>
                <a:tab algn="l" pos="0"/>
              </a:tabLst>
            </a:pPr>
            <a:r>
              <a:rPr lang="en-GB" sz="2000" b="1" u="none" strike="noStrike">
                <a:solidFill>
                  <a:srgbClr val="ee0000"/>
                </a:solidFill>
                <a:effectLst/>
                <a:uFillTx/>
                <a:latin typeface="Franklin Gothic Book"/>
              </a:rPr>
              <a:t>17 nëntor 2025</a:t>
            </a:r>
            <a:r>
              <a:rPr lang="en-GB" sz="2000" b="0" u="none" strike="noStrike">
                <a:solidFill>
                  <a:srgbClr val="ee0000"/>
                </a:solidFill>
                <a:effectLst/>
                <a:uFillTx/>
                <a:latin typeface="Franklin Gothic Book"/>
              </a:rPr>
              <a:t> – Mbahet Konferenca e Shtatë Ndërqeveritare mes Shqipërisë dhe BE në Bruksel, duke hapur zyrtarisht negociatat për Grupkapitullin 5 – Burimet, Bujqësia dhe Kohezioni</a:t>
            </a:r>
            <a:endParaRPr lang="en-US" sz="2000" b="0" u="none" strike="noStrike">
              <a:solidFill>
                <a:schemeClr val="lt1"/>
              </a:solidFill>
              <a:effectLst/>
              <a:uFillTx/>
              <a:latin typeface="Calibri Light"/>
            </a:endParaRPr>
          </a:p>
          <a:p>
            <a:pPr indent="0" algn="just" defTabSz="914400">
              <a:lnSpc>
                <a:spcPct val="85000"/>
              </a:lnSpc>
              <a:spcBef>
                <a:spcPts val="1301"/>
              </a:spcBef>
              <a:spcAft>
                <a:spcPts val="751"/>
              </a:spcAft>
              <a:buNone/>
              <a:tabLst>
                <a:tab algn="l" pos="0"/>
              </a:tabLst>
            </a:pPr>
            <a:endParaRPr lang="en-US" sz="2200" b="0" u="none" strike="noStrike">
              <a:solidFill>
                <a:schemeClr val="lt1"/>
              </a:solidFill>
              <a:effectLst/>
              <a:uFillTx/>
              <a:latin typeface="Calibri Light"/>
            </a:endParaRPr>
          </a:p>
          <a:p>
            <a:pPr indent="0" algn="just" defTabSz="914400">
              <a:lnSpc>
                <a:spcPct val="85000"/>
              </a:lnSpc>
              <a:spcBef>
                <a:spcPts val="1301"/>
              </a:spcBef>
              <a:spcAft>
                <a:spcPts val="751"/>
              </a:spcAft>
              <a:buNone/>
              <a:tabLst>
                <a:tab algn="l" pos="0"/>
              </a:tabLst>
            </a:pPr>
            <a:endParaRPr lang="en-US" sz="2800" b="0" u="none" strike="noStrike">
              <a:solidFill>
                <a:schemeClr val="lt1"/>
              </a:solidFill>
              <a:effectLst/>
              <a:uFillTx/>
              <a:latin typeface="Calibri Light"/>
            </a:endParaRPr>
          </a:p>
          <a:p>
            <a:pPr indent="0" algn="just" defTabSz="914400">
              <a:lnSpc>
                <a:spcPct val="85000"/>
              </a:lnSpc>
              <a:spcBef>
                <a:spcPts val="1301"/>
              </a:spcBef>
              <a:spcAft>
                <a:spcPts val="751"/>
              </a:spcAft>
              <a:buNone/>
              <a:tabLst>
                <a:tab algn="l" pos="0"/>
              </a:tabLst>
            </a:pPr>
            <a:endParaRPr lang="en-US" sz="2800" b="0" u="none" strike="noStrike">
              <a:solidFill>
                <a:schemeClr val="lt1"/>
              </a:solidFill>
              <a:effectLst/>
              <a:uFillTx/>
              <a:latin typeface="Calibri Light"/>
            </a:endParaRPr>
          </a:p>
          <a:p>
            <a:pPr indent="0" defTabSz="914400">
              <a:lnSpc>
                <a:spcPct val="85000"/>
              </a:lnSpc>
              <a:spcBef>
                <a:spcPts val="1301"/>
              </a:spcBef>
              <a:spcAft>
                <a:spcPts val="751"/>
              </a:spcAft>
              <a:buNone/>
              <a:tabLst>
                <a:tab algn="l" pos="0"/>
              </a:tabLst>
            </a:pPr>
            <a:endParaRPr lang="en-US" sz="2400" b="0" u="none" strike="noStrike">
              <a:solidFill>
                <a:schemeClr val="lt1"/>
              </a:solidFill>
              <a:effectLst/>
              <a:uFillTx/>
              <a:latin typeface="Calibri Light"/>
            </a:endParaRPr>
          </a:p>
          <a:p>
            <a:pPr indent="0" defTabSz="914400">
              <a:lnSpc>
                <a:spcPct val="85000"/>
              </a:lnSpc>
              <a:spcBef>
                <a:spcPts val="1301"/>
              </a:spcBef>
              <a:spcAft>
                <a:spcPts val="751"/>
              </a:spcAft>
              <a:buNone/>
              <a:tabLst>
                <a:tab algn="l" pos="0"/>
              </a:tabLst>
            </a:pPr>
            <a:endParaRPr lang="en-US" sz="2400" b="0" u="none" strike="noStrike">
              <a:solidFill>
                <a:schemeClr val="lt1"/>
              </a:solidFill>
              <a:effectLst/>
              <a:uFillTx/>
              <a:latin typeface="Calibri Light"/>
            </a:endParaRPr>
          </a:p>
          <a:p>
            <a:pPr indent="0" algn="just" defTabSz="914400">
              <a:lnSpc>
                <a:spcPct val="85000"/>
              </a:lnSpc>
              <a:spcBef>
                <a:spcPts val="1301"/>
              </a:spcBef>
              <a:buNone/>
              <a:tabLst>
                <a:tab algn="l" pos="0"/>
              </a:tabLst>
            </a:pPr>
            <a:endParaRPr lang="en-US" sz="1600" b="0" u="none" strike="noStrike">
              <a:solidFill>
                <a:schemeClr val="lt1"/>
              </a:solidFill>
              <a:effectLst/>
              <a:uFillTx/>
              <a:latin typeface="Calibri Light"/>
            </a:endParaRPr>
          </a:p>
        </p:txBody>
      </p:sp>
      <p:sp>
        <p:nvSpPr>
          <p:cNvPr id="125" name="PlaceHolder 2"/>
          <p:cNvSpPr>
            <a:spLocks noGrp="1"/>
          </p:cNvSpPr>
          <p:nvPr>
            <p:ph type="title"/>
          </p:nvPr>
        </p:nvSpPr>
        <p:spPr>
          <a:xfrm>
            <a:off x="533520" y="50400"/>
            <a:ext cx="7999920" cy="1066680"/>
          </a:xfrm>
          <a:prstGeom prst="rect">
            <a:avLst/>
          </a:prstGeom>
          <a:noFill/>
          <a:ln w="0">
            <a:noFill/>
          </a:ln>
        </p:spPr>
        <p:txBody>
          <a:bodyPr lIns="91440" rIns="91440" tIns="45720" bIns="45720" anchor="ctr">
            <a:normAutofit/>
          </a:bodyPr>
          <a:p>
            <a:pPr indent="0" defTabSz="914400">
              <a:lnSpc>
                <a:spcPct val="90000"/>
              </a:lnSpc>
              <a:buNone/>
              <a:tabLst>
                <a:tab algn="l" pos="0"/>
              </a:tabLst>
            </a:pPr>
            <a:r>
              <a:rPr lang="sq-AL" sz="4800" b="1" u="none" spc="-119" strike="noStrike">
                <a:solidFill>
                  <a:schemeClr val="accent1"/>
                </a:solidFill>
                <a:effectLst/>
                <a:uFillTx/>
                <a:latin typeface="Calibri Light"/>
              </a:rPr>
              <a:t>MOMENTE KYÇ BE – SHQIPËRI</a:t>
            </a:r>
            <a:endParaRPr lang="en-US" sz="4800" b="0" u="none" strike="noStrike">
              <a:solidFill>
                <a:schemeClr val="lt1"/>
              </a:solidFill>
              <a:effectLst/>
              <a:uFillTx/>
              <a:latin typeface="Calibri Light"/>
            </a:endParaRPr>
          </a:p>
        </p:txBody>
      </p:sp>
      <p:sp>
        <p:nvSpPr>
          <p:cNvPr id="126" name="PlaceHolder 3"/>
          <p:cNvSpPr>
            <a:spLocks noGrp="1"/>
          </p:cNvSpPr>
          <p:nvPr>
            <p:ph type="dt" idx="55"/>
          </p:nvPr>
        </p:nvSpPr>
        <p:spPr>
          <a:xfrm>
            <a:off x="514440" y="6412320"/>
            <a:ext cx="3085200" cy="2275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lang="sq-AL" sz="950" b="0" u="none" strike="noStrike">
                <a:solidFill>
                  <a:schemeClr val="dk1">
                    <a:alpha val="75000"/>
                  </a:schemeClr>
                </a:solidFill>
                <a:effectLst/>
                <a:uFillTx/>
                <a:latin typeface="Calibri Light"/>
              </a:defRPr>
            </a:lvl1pPr>
          </a:lstStyle>
          <a:p>
            <a:pPr indent="0" defTabSz="457200">
              <a:lnSpc>
                <a:spcPct val="100000"/>
              </a:lnSpc>
              <a:buNone/>
              <a:tabLst>
                <a:tab algn="l" pos="0"/>
              </a:tabLst>
            </a:pPr>
            <a:fld id="{08A1BA66-C6C6-4501-8119-08748481721B}" type="datetime1">
              <a:rPr lang="sq-AL" sz="950" b="0" u="none" strike="noStrike">
                <a:solidFill>
                  <a:schemeClr val="dk1">
                    <a:alpha val="75000"/>
                  </a:schemeClr>
                </a:solidFill>
                <a:effectLst/>
                <a:uFillTx/>
                <a:latin typeface="Calibri Light"/>
              </a:rPr>
              <a:t>08.04.2026</a:t>
            </a:fld>
            <a:endParaRPr lang="en-US" sz="950" b="0" u="none" strike="noStrike">
              <a:solidFill>
                <a:srgbClr val="000000"/>
              </a:solidFill>
              <a:effectLst/>
              <a:uFillTx/>
              <a:latin typeface="Times New Roman"/>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152280"/>
            <a:ext cx="5124600" cy="1084320"/>
          </a:xfrm>
          <a:prstGeom prst="rect">
            <a:avLst/>
          </a:prstGeom>
          <a:noFill/>
          <a:ln w="0">
            <a:noFill/>
          </a:ln>
        </p:spPr>
        <p:txBody>
          <a:bodyPr lIns="91440" rIns="91440" tIns="45720" bIns="45720" anchor="ctr">
            <a:normAutofit fontScale="92500" lnSpcReduction="9999"/>
          </a:bodyPr>
          <a:p>
            <a:pPr indent="0" defTabSz="914400">
              <a:lnSpc>
                <a:spcPct val="90000"/>
              </a:lnSpc>
              <a:buNone/>
              <a:tabLst>
                <a:tab algn="l" pos="0"/>
              </a:tabLst>
            </a:pPr>
            <a:r>
              <a:rPr lang="sq-AL" sz="4400" b="1" u="none" spc="-119" strike="noStrike">
                <a:solidFill>
                  <a:schemeClr val="accent1"/>
                </a:solidFill>
                <a:effectLst/>
                <a:uFillTx/>
                <a:latin typeface="Calibri Light"/>
              </a:rPr>
              <a:t>Kriteret e Kopenhagenit</a:t>
            </a:r>
            <a:endParaRPr lang="en-US" sz="4400" b="0" u="none" strike="noStrike">
              <a:solidFill>
                <a:schemeClr val="lt1"/>
              </a:solidFill>
              <a:effectLst/>
              <a:uFillTx/>
              <a:latin typeface="Calibri Light"/>
            </a:endParaRPr>
          </a:p>
        </p:txBody>
      </p:sp>
      <p:sp>
        <p:nvSpPr>
          <p:cNvPr id="128" name="PlaceHolder 2"/>
          <p:cNvSpPr>
            <a:spLocks noGrp="1"/>
          </p:cNvSpPr>
          <p:nvPr>
            <p:ph/>
          </p:nvPr>
        </p:nvSpPr>
        <p:spPr>
          <a:xfrm>
            <a:off x="251640" y="838080"/>
            <a:ext cx="5843520" cy="5902200"/>
          </a:xfrm>
          <a:prstGeom prst="rect">
            <a:avLst/>
          </a:prstGeom>
          <a:noFill/>
          <a:ln w="0">
            <a:noFill/>
          </a:ln>
        </p:spPr>
        <p:txBody>
          <a:bodyPr lIns="91440" rIns="91440" tIns="45720" bIns="45720" anchor="t">
            <a:normAutofit lnSpcReduction="9999"/>
          </a:bodyPr>
          <a:p>
            <a:pPr indent="0" algn="just" defTabSz="914400">
              <a:lnSpc>
                <a:spcPct val="85000"/>
              </a:lnSpc>
              <a:spcBef>
                <a:spcPts val="1301"/>
              </a:spcBef>
              <a:buNone/>
              <a:tabLst>
                <a:tab algn="l" pos="0"/>
              </a:tabLst>
            </a:pPr>
            <a:r>
              <a:rPr lang="sq-AL" sz="2000" b="1" u="none" strike="noStrike">
                <a:solidFill>
                  <a:schemeClr val="dk1">
                    <a:lumMod val="95000"/>
                    <a:lumOff val="5000"/>
                  </a:schemeClr>
                </a:solidFill>
                <a:effectLst/>
                <a:uFillTx/>
                <a:latin typeface="Franklin Gothic Book"/>
              </a:rPr>
              <a:t>Të ashtuquajturat “kriteret e Kopenhagenit”, </a:t>
            </a:r>
            <a:r>
              <a:rPr lang="sq-AL" sz="2000" b="0" u="none" strike="noStrike">
                <a:solidFill>
                  <a:schemeClr val="dk1">
                    <a:lumMod val="95000"/>
                    <a:lumOff val="5000"/>
                  </a:schemeClr>
                </a:solidFill>
                <a:effectLst/>
                <a:uFillTx/>
                <a:latin typeface="Franklin Gothic Book"/>
              </a:rPr>
              <a:t>përcaktuar nga Këshilli Europian mbajtur në dhjetor të 1993 :</a:t>
            </a:r>
            <a:endParaRPr lang="en-US" sz="2000" b="0" u="none" strike="noStrike">
              <a:solidFill>
                <a:schemeClr val="lt1"/>
              </a:solidFill>
              <a:effectLst/>
              <a:uFillTx/>
              <a:latin typeface="Calibri Light"/>
            </a:endParaRPr>
          </a:p>
          <a:p>
            <a:pPr marL="91440" indent="-91440" algn="just" defTabSz="914400">
              <a:lnSpc>
                <a:spcPct val="85000"/>
              </a:lnSpc>
              <a:spcBef>
                <a:spcPts val="1301"/>
              </a:spcBef>
              <a:buClr>
                <a:srgbClr val="000000"/>
              </a:buClr>
              <a:buFont typeface="Calibri Light"/>
              <a:buAutoNum type="arabicPeriod"/>
              <a:tabLst>
                <a:tab algn="l" pos="0"/>
              </a:tabLst>
            </a:pPr>
            <a:r>
              <a:rPr lang="sq-AL" sz="2000" b="1" u="none" strike="noStrike">
                <a:solidFill>
                  <a:schemeClr val="dk1"/>
                </a:solidFill>
                <a:effectLst/>
                <a:uFillTx/>
                <a:latin typeface="Franklin Gothic Book"/>
              </a:rPr>
              <a:t>Kriteri politik lidhet</a:t>
            </a:r>
            <a:r>
              <a:rPr lang="sq-AL" sz="2000" b="0" u="none" strike="noStrike">
                <a:solidFill>
                  <a:schemeClr val="dk1"/>
                </a:solidFill>
                <a:effectLst/>
                <a:uFillTx/>
                <a:latin typeface="Franklin Gothic Book"/>
              </a:rPr>
              <a:t> me stabilitetin e institucionevem me demokracinё, shtetin ligjor, tё drejtat e njeriut si dhe respektin pёr minoritetet;</a:t>
            </a:r>
            <a:endParaRPr lang="en-US" sz="2000" b="0" u="none" strike="noStrike">
              <a:solidFill>
                <a:schemeClr val="lt1"/>
              </a:solidFill>
              <a:effectLst/>
              <a:uFillTx/>
              <a:latin typeface="Calibri Light"/>
            </a:endParaRPr>
          </a:p>
          <a:p>
            <a:pPr marL="91440" indent="-91440" algn="just" defTabSz="914400">
              <a:lnSpc>
                <a:spcPct val="85000"/>
              </a:lnSpc>
              <a:spcBef>
                <a:spcPts val="1301"/>
              </a:spcBef>
              <a:buClr>
                <a:srgbClr val="000000"/>
              </a:buClr>
              <a:buFont typeface="Calibri Light"/>
              <a:buAutoNum type="arabicPeriod"/>
              <a:tabLst>
                <a:tab algn="l" pos="0"/>
              </a:tabLst>
            </a:pPr>
            <a:r>
              <a:rPr lang="sq-AL" sz="2000" b="1" u="none" strike="noStrike">
                <a:solidFill>
                  <a:schemeClr val="dk1"/>
                </a:solidFill>
                <a:effectLst/>
                <a:uFillTx/>
                <a:latin typeface="Franklin Gothic Book"/>
              </a:rPr>
              <a:t>Kriteri ekonomiki</a:t>
            </a:r>
            <a:r>
              <a:rPr lang="sq-AL" sz="2000" b="0" u="none" strike="noStrike">
                <a:solidFill>
                  <a:schemeClr val="dk1"/>
                </a:solidFill>
                <a:effectLst/>
                <a:uFillTx/>
                <a:latin typeface="Franklin Gothic Book"/>
              </a:rPr>
              <a:t>: lidhet me aftësinë pёr tё ndёrtuar njё ekonomi tregu funksionuese si dhe aftёsinё pёr tё absorbuar presionin kompetitiv si dhe forcat e tregut brenda Bashkimit Europian;</a:t>
            </a:r>
            <a:endParaRPr lang="en-US" sz="2000" b="0" u="none" strike="noStrike">
              <a:solidFill>
                <a:schemeClr val="lt1"/>
              </a:solidFill>
              <a:effectLst/>
              <a:uFillTx/>
              <a:latin typeface="Calibri Light"/>
            </a:endParaRPr>
          </a:p>
          <a:p>
            <a:pPr marL="91440" indent="-91440" algn="just" defTabSz="914400">
              <a:lnSpc>
                <a:spcPct val="85000"/>
              </a:lnSpc>
              <a:spcBef>
                <a:spcPts val="1301"/>
              </a:spcBef>
              <a:buClr>
                <a:srgbClr val="000000"/>
              </a:buClr>
              <a:buFont typeface="Calibri Light"/>
              <a:buAutoNum type="arabicPeriod"/>
              <a:tabLst>
                <a:tab algn="l" pos="0"/>
              </a:tabLst>
            </a:pPr>
            <a:r>
              <a:rPr lang="sq-AL" sz="2000" b="1" u="none" strike="noStrike">
                <a:solidFill>
                  <a:schemeClr val="dk1"/>
                </a:solidFill>
                <a:effectLst/>
                <a:uFillTx/>
                <a:latin typeface="Franklin Gothic Book"/>
              </a:rPr>
              <a:t>Kriteri i “acquis“</a:t>
            </a:r>
            <a:r>
              <a:rPr lang="sq-AL" sz="2000" b="0" u="none" strike="noStrike">
                <a:solidFill>
                  <a:schemeClr val="dk1"/>
                </a:solidFill>
                <a:effectLst/>
                <a:uFillTx/>
                <a:latin typeface="Franklin Gothic Book"/>
              </a:rPr>
              <a:t>: adoptimi i “acquis communautaire“, aftёsia pёr tё marrё pёrsipёr detyrimet qё burojnё nga qёnia anёtar nё BE. </a:t>
            </a:r>
            <a:r>
              <a:rPr lang="sq-AL" sz="2000" b="0" i="1" u="none" strike="noStrike">
                <a:solidFill>
                  <a:schemeClr val="dk1"/>
                </a:solidFill>
                <a:effectLst/>
                <a:uFillTx/>
                <a:latin typeface="Franklin Gothic Book"/>
              </a:rPr>
              <a:t>“</a:t>
            </a:r>
            <a:r>
              <a:rPr lang="sq-AL" sz="2000" b="1" i="1" u="none" strike="noStrike">
                <a:solidFill>
                  <a:schemeClr val="dk1"/>
                </a:solidFill>
                <a:effectLst/>
                <a:uFillTx/>
                <a:latin typeface="Franklin Gothic Book"/>
              </a:rPr>
              <a:t>Acquis”</a:t>
            </a:r>
            <a:r>
              <a:rPr lang="sq-AL" sz="2000" b="0" i="1" u="none" strike="noStrike">
                <a:solidFill>
                  <a:schemeClr val="dk1"/>
                </a:solidFill>
                <a:effectLst/>
                <a:uFillTx/>
                <a:latin typeface="Franklin Gothic Book"/>
              </a:rPr>
              <a:t> ka tё bёjё me platformёn e tё drejtave dhe tё detyrimeve tё cilat duhet t’i respektojnë shtetet anёtare nё kontekstin e Bashkimit Europian. Ai i referohet kuadrit ligjor nëpërmjet tё cilit Bashkimi Evropian pёrmbush ojektivat e tij e qё pёrfshin bashkësinë e korpusit ligjor tё BE-sё, nё kuptimin jo vetёm tё Traktateve/Kartёs tё tё Drejtave </a:t>
            </a:r>
            <a:r>
              <a:rPr lang="en-US" sz="2000" b="0" i="1" u="none" strike="noStrike">
                <a:solidFill>
                  <a:schemeClr val="dk1"/>
                </a:solidFill>
                <a:effectLst/>
                <a:uFillTx/>
                <a:latin typeface="Franklin Gothic Book"/>
              </a:rPr>
              <a:t>themelore</a:t>
            </a:r>
            <a:r>
              <a:rPr lang="sq-AL" sz="2000" b="0" i="1" u="none" strike="noStrike">
                <a:solidFill>
                  <a:schemeClr val="dk1"/>
                </a:solidFill>
                <a:effectLst/>
                <a:uFillTx/>
                <a:latin typeface="Franklin Gothic Book"/>
              </a:rPr>
              <a:t> apo legjislacionit qё buron prej tyre., deklaratat dhe rezolutat.</a:t>
            </a:r>
            <a:endParaRPr lang="en-US" sz="2000" b="0" u="none" strike="noStrike">
              <a:solidFill>
                <a:schemeClr val="lt1"/>
              </a:solidFill>
              <a:effectLst/>
              <a:uFillTx/>
              <a:latin typeface="Calibri Light"/>
            </a:endParaRPr>
          </a:p>
        </p:txBody>
      </p:sp>
      <p:pic>
        <p:nvPicPr>
          <p:cNvPr id="129" name="Picture 1"/>
          <p:cNvPicPr/>
          <p:nvPr/>
        </p:nvPicPr>
        <p:blipFill>
          <a:blip r:embed="rId1"/>
          <a:stretch/>
        </p:blipFill>
        <p:spPr>
          <a:xfrm>
            <a:off x="6095880" y="1714680"/>
            <a:ext cx="2999880" cy="3427920"/>
          </a:xfrm>
          <a:prstGeom prst="rect">
            <a:avLst/>
          </a:prstGeom>
          <a:noFill/>
          <a:ln w="0">
            <a:noFill/>
          </a:ln>
        </p:spPr>
      </p:pic>
      <p:pic>
        <p:nvPicPr>
          <p:cNvPr id="130" name="Picture 6"/>
          <p:cNvPicPr/>
          <p:nvPr/>
        </p:nvPicPr>
        <p:blipFill>
          <a:blip r:embed="rId2"/>
          <a:stretch/>
        </p:blipFill>
        <p:spPr>
          <a:xfrm>
            <a:off x="6172200" y="189000"/>
            <a:ext cx="2791800" cy="162828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2"/>
          <p:cNvPicPr/>
          <p:nvPr/>
        </p:nvPicPr>
        <p:blipFill>
          <a:blip r:embed="rId1"/>
          <a:stretch/>
        </p:blipFill>
        <p:spPr>
          <a:xfrm>
            <a:off x="5796000" y="188640"/>
            <a:ext cx="3168000" cy="1628280"/>
          </a:xfrm>
          <a:prstGeom prst="rect">
            <a:avLst/>
          </a:prstGeom>
          <a:noFill/>
          <a:ln w="0">
            <a:noFill/>
          </a:ln>
        </p:spPr>
      </p:pic>
      <p:sp>
        <p:nvSpPr>
          <p:cNvPr id="132" name="PlaceHolder 1"/>
          <p:cNvSpPr>
            <a:spLocks noGrp="1"/>
          </p:cNvSpPr>
          <p:nvPr>
            <p:ph/>
          </p:nvPr>
        </p:nvSpPr>
        <p:spPr>
          <a:xfrm>
            <a:off x="251640" y="2057400"/>
            <a:ext cx="8663400" cy="4683600"/>
          </a:xfrm>
          <a:prstGeom prst="rect">
            <a:avLst/>
          </a:prstGeom>
          <a:noFill/>
          <a:ln w="0">
            <a:noFill/>
          </a:ln>
        </p:spPr>
        <p:txBody>
          <a:bodyPr lIns="91440" rIns="91440" tIns="45720" bIns="45720" anchor="t">
            <a:normAutofit/>
          </a:bodyPr>
          <a:p>
            <a:pPr indent="0" algn="just" defTabSz="914400">
              <a:lnSpc>
                <a:spcPct val="100000"/>
              </a:lnSpc>
              <a:spcBef>
                <a:spcPts val="1001"/>
              </a:spcBef>
              <a:buNone/>
              <a:tabLst>
                <a:tab algn="l" pos="0"/>
              </a:tabLst>
            </a:pPr>
            <a:r>
              <a:rPr lang="sq-AL" sz="2500" b="1" u="none" strike="noStrike">
                <a:solidFill>
                  <a:schemeClr val="dk1">
                    <a:lumMod val="95000"/>
                    <a:lumOff val="5000"/>
                  </a:schemeClr>
                </a:solidFill>
                <a:effectLst/>
                <a:uFillTx/>
                <a:latin typeface="Gill Sans MT"/>
              </a:rPr>
              <a:t>Këshilli Europian i Madridit, </a:t>
            </a:r>
            <a:r>
              <a:rPr lang="sq-AL" sz="2500" b="0" u="none" strike="noStrike">
                <a:solidFill>
                  <a:schemeClr val="dk1">
                    <a:lumMod val="95000"/>
                    <a:lumOff val="5000"/>
                  </a:schemeClr>
                </a:solidFill>
                <a:effectLst/>
                <a:uFillTx/>
                <a:latin typeface="Gill Sans MT"/>
              </a:rPr>
              <a:t>mbajtur në dhjetor të </a:t>
            </a:r>
            <a:r>
              <a:rPr lang="sq-AL" sz="2500" b="1" u="none" strike="noStrike">
                <a:solidFill>
                  <a:schemeClr val="dk1">
                    <a:lumMod val="95000"/>
                    <a:lumOff val="5000"/>
                  </a:schemeClr>
                </a:solidFill>
                <a:effectLst/>
                <a:uFillTx/>
                <a:latin typeface="Gill Sans MT"/>
              </a:rPr>
              <a:t>1995, shtoi një kriter të katërt </a:t>
            </a:r>
            <a:r>
              <a:rPr lang="sq-AL" sz="2500" b="0" u="none" strike="noStrike">
                <a:solidFill>
                  <a:schemeClr val="dk1">
                    <a:lumMod val="95000"/>
                    <a:lumOff val="5000"/>
                  </a:schemeClr>
                </a:solidFill>
                <a:effectLst/>
                <a:uFillTx/>
                <a:latin typeface="Gill Sans MT"/>
              </a:rPr>
              <a:t>në grupin e kritereve të Kopenhagenit. </a:t>
            </a:r>
            <a:endParaRPr lang="en-US" sz="25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tabLst>
                <a:tab algn="l" pos="0"/>
              </a:tabLst>
            </a:pPr>
            <a:endParaRPr lang="en-US" sz="2500" b="0" u="none" strike="noStrike">
              <a:solidFill>
                <a:schemeClr val="dk1">
                  <a:lumMod val="85000"/>
                  <a:lumOff val="15000"/>
                </a:schemeClr>
              </a:solidFill>
              <a:effectLst/>
              <a:uFillTx/>
              <a:latin typeface="Gill Sans MT"/>
            </a:endParaRPr>
          </a:p>
          <a:p>
            <a:pPr indent="0" algn="just" defTabSz="914400">
              <a:lnSpc>
                <a:spcPct val="100000"/>
              </a:lnSpc>
              <a:spcBef>
                <a:spcPts val="1001"/>
              </a:spcBef>
              <a:buNone/>
              <a:tabLst>
                <a:tab algn="l" pos="0"/>
              </a:tabLst>
            </a:pPr>
            <a:r>
              <a:rPr lang="sq-AL" sz="2500" b="0" u="none" strike="noStrike">
                <a:solidFill>
                  <a:schemeClr val="dk1">
                    <a:lumMod val="95000"/>
                    <a:lumOff val="5000"/>
                  </a:schemeClr>
                </a:solidFill>
                <a:effectLst/>
                <a:uFillTx/>
                <a:latin typeface="Gill Sans MT"/>
              </a:rPr>
              <a:t>Sipas këtij kriter kërkohet që vendi kandidat të aplikojë rregullat dhe procedurat e BE-së </a:t>
            </a:r>
            <a:r>
              <a:rPr lang="sq-AL" sz="2500" b="1" u="none" strike="noStrike">
                <a:solidFill>
                  <a:schemeClr val="dk1">
                    <a:lumMod val="95000"/>
                    <a:lumOff val="5000"/>
                  </a:schemeClr>
                </a:solidFill>
                <a:effectLst/>
                <a:uFillTx/>
                <a:latin typeface="Gill Sans MT"/>
              </a:rPr>
              <a:t>përmes përshtatjes së strukturave të tij administrative</a:t>
            </a:r>
            <a:r>
              <a:rPr lang="sq-AL" sz="2500" b="0" u="none" strike="noStrike">
                <a:solidFill>
                  <a:schemeClr val="dk1">
                    <a:lumMod val="95000"/>
                    <a:lumOff val="5000"/>
                  </a:schemeClr>
                </a:solidFill>
                <a:effectLst/>
                <a:uFillTx/>
                <a:latin typeface="Gill Sans MT"/>
              </a:rPr>
              <a:t>. Rëndësia e krijimit të strukturave të duhura administrative dhe gjyqësore është një parakusht për zbatimin efektiv të legjislacionit të BE-së.</a:t>
            </a:r>
            <a:endParaRPr lang="en-US" sz="2500" b="0" u="none" strike="noStrike">
              <a:solidFill>
                <a:schemeClr val="dk1">
                  <a:lumMod val="85000"/>
                  <a:lumOff val="15000"/>
                </a:schemeClr>
              </a:solidFill>
              <a:effectLst/>
              <a:uFillTx/>
              <a:latin typeface="Gill Sans MT"/>
            </a:endParaRPr>
          </a:p>
        </p:txBody>
      </p:sp>
      <p:sp>
        <p:nvSpPr>
          <p:cNvPr id="133" name="PlaceHolder 2"/>
          <p:cNvSpPr>
            <a:spLocks noGrp="1"/>
          </p:cNvSpPr>
          <p:nvPr>
            <p:ph type="title"/>
          </p:nvPr>
        </p:nvSpPr>
        <p:spPr>
          <a:xfrm>
            <a:off x="545760" y="301680"/>
            <a:ext cx="5125320" cy="1067400"/>
          </a:xfrm>
          <a:prstGeom prst="rect">
            <a:avLst/>
          </a:prstGeom>
          <a:solidFill>
            <a:srgbClr val="ffffff"/>
          </a:solidFill>
          <a:ln cap="sq" w="31680">
            <a:solidFill>
              <a:srgbClr val="404040"/>
            </a:solidFill>
            <a:miter/>
          </a:ln>
        </p:spPr>
        <p:txBody>
          <a:bodyPr lIns="182880" rIns="182880" tIns="182880" bIns="182880" anchor="ctr">
            <a:normAutofit/>
          </a:bodyPr>
          <a:p>
            <a:pPr indent="0" algn="ctr" defTabSz="914400">
              <a:lnSpc>
                <a:spcPct val="90000"/>
              </a:lnSpc>
              <a:buNone/>
            </a:pPr>
            <a:r>
              <a:rPr lang="sq-AL" sz="3300" b="0" u="none" spc="201" strike="noStrike" cap="all">
                <a:solidFill>
                  <a:srgbClr val="262626"/>
                </a:solidFill>
                <a:effectLst/>
                <a:uFillTx/>
                <a:latin typeface="Gill Sans MT"/>
              </a:rPr>
              <a:t>Kriteri i madridit</a:t>
            </a:r>
            <a:endParaRPr lang="en-US" sz="3300" b="0" u="none" strike="noStrike">
              <a:solidFill>
                <a:schemeClr val="dk1"/>
              </a:solidFill>
              <a:effectLst/>
              <a:uFillTx/>
              <a:latin typeface="Gill Sans MT"/>
            </a:endParaRPr>
          </a:p>
        </p:txBody>
      </p:sp>
      <p:sp>
        <p:nvSpPr>
          <p:cNvPr id="4" name="PlaceHolder 3"/>
          <p:cNvSpPr>
            <a:spLocks noGrp="1"/>
          </p:cNvSpPr>
          <p:nvPr>
            <p:ph type="dt" idx="22"/>
          </p:nvPr>
        </p:nvSpPr>
        <p:spPr/>
        <p:txBody>
          <a:bodyPr/>
          <a:p>
            <a:fld id="{DB3C247C-2B58-4D89-A6FD-DB7B12DB6FD3}" type="datetime1">
              <a:rPr lang="en-US"/>
              <a:t>04/08/2026</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1605960" y="0"/>
            <a:ext cx="5937480" cy="1188360"/>
          </a:xfrm>
          <a:prstGeom prst="rect">
            <a:avLst/>
          </a:prstGeom>
          <a:solidFill>
            <a:srgbClr val="ffffff"/>
          </a:solidFill>
          <a:ln cap="sq" w="31680">
            <a:solidFill>
              <a:srgbClr val="404040"/>
            </a:solidFill>
            <a:miter/>
          </a:ln>
        </p:spPr>
        <p:txBody>
          <a:bodyPr lIns="182880" rIns="182880" tIns="182880" bIns="182880" anchor="ctr">
            <a:noAutofit/>
          </a:bodyPr>
          <a:p>
            <a:pPr indent="0" algn="ctr" defTabSz="914400">
              <a:lnSpc>
                <a:spcPct val="90000"/>
              </a:lnSpc>
              <a:buNone/>
            </a:pPr>
            <a:r>
              <a:rPr lang="en-US" sz="2600" b="0" u="none" spc="201" strike="noStrike" cap="all">
                <a:solidFill>
                  <a:srgbClr val="262626"/>
                </a:solidFill>
                <a:effectLst/>
                <a:uFillTx/>
                <a:latin typeface="Gill Sans MT"/>
              </a:rPr>
              <a:t>GRUPI I: THEMELORET</a:t>
            </a:r>
            <a:endParaRPr lang="en-US" sz="2600" b="0" u="none" strike="noStrike">
              <a:solidFill>
                <a:schemeClr val="dk1"/>
              </a:solidFill>
              <a:effectLst/>
              <a:uFillTx/>
              <a:latin typeface="Gill Sans MT"/>
            </a:endParaRPr>
          </a:p>
        </p:txBody>
      </p:sp>
      <p:sp>
        <p:nvSpPr>
          <p:cNvPr id="135" name="PlaceHolder 2"/>
          <p:cNvSpPr>
            <a:spLocks noGrp="1"/>
          </p:cNvSpPr>
          <p:nvPr>
            <p:ph/>
          </p:nvPr>
        </p:nvSpPr>
        <p:spPr>
          <a:xfrm>
            <a:off x="457200" y="1371600"/>
            <a:ext cx="8686440" cy="4368240"/>
          </a:xfrm>
          <a:prstGeom prst="rect">
            <a:avLst/>
          </a:prstGeom>
          <a:noFill/>
          <a:ln w="0">
            <a:noFill/>
          </a:ln>
        </p:spPr>
        <p:txBody>
          <a:bodyPr lIns="91440" rIns="91440" tIns="45720" bIns="45720" anchor="t">
            <a:normAutofit lnSpcReduction="9999"/>
          </a:bodyPr>
          <a:p>
            <a:pPr indent="0" defTabSz="914400">
              <a:lnSpc>
                <a:spcPct val="100000"/>
              </a:lnSpc>
              <a:spcBef>
                <a:spcPts val="1001"/>
              </a:spcBef>
              <a:buNone/>
              <a:tabLst>
                <a:tab algn="l" pos="0"/>
              </a:tabLst>
            </a:pPr>
            <a:r>
              <a:rPr lang="en-US" sz="3600" b="0" u="none" strike="noStrike">
                <a:solidFill>
                  <a:schemeClr val="dk1">
                    <a:lumMod val="85000"/>
                    <a:lumOff val="15000"/>
                  </a:schemeClr>
                </a:solidFill>
                <a:effectLst/>
                <a:uFillTx/>
                <a:latin typeface="Gill Sans MT"/>
              </a:rPr>
              <a:t>Grupimi I Themeloret p</a:t>
            </a:r>
            <a:r>
              <a:rPr lang="sq-AL" sz="3600" b="0" u="none" strike="noStrike">
                <a:solidFill>
                  <a:schemeClr val="dk1">
                    <a:lumMod val="85000"/>
                    <a:lumOff val="15000"/>
                  </a:schemeClr>
                </a:solidFill>
                <a:effectLst/>
                <a:uFillTx/>
                <a:latin typeface="Gill Sans MT"/>
              </a:rPr>
              <a:t>ërmban 5 kapituj: </a:t>
            </a:r>
            <a:endParaRPr lang="en-US" sz="3600" b="0" u="none" strike="noStrike">
              <a:solidFill>
                <a:schemeClr val="dk1">
                  <a:lumMod val="85000"/>
                  <a:lumOff val="15000"/>
                </a:schemeClr>
              </a:solidFill>
              <a:effectLst/>
              <a:uFillTx/>
              <a:latin typeface="Gill Sans MT"/>
            </a:endParaRPr>
          </a:p>
          <a:p>
            <a:pPr marL="228600" indent="-228600" defTabSz="914400">
              <a:lnSpc>
                <a:spcPct val="100000"/>
              </a:lnSpc>
              <a:spcBef>
                <a:spcPts val="1001"/>
              </a:spcBef>
              <a:buClr>
                <a:srgbClr val="dd8047"/>
              </a:buClr>
              <a:buFont typeface="Arial"/>
              <a:buChar char="•"/>
              <a:tabLst>
                <a:tab algn="l" pos="0"/>
              </a:tabLst>
            </a:pPr>
            <a:r>
              <a:rPr lang="en-US" sz="3600" b="0" u="none" strike="noStrike">
                <a:solidFill>
                  <a:schemeClr val="dk1">
                    <a:lumMod val="85000"/>
                    <a:lumOff val="15000"/>
                  </a:schemeClr>
                </a:solidFill>
                <a:effectLst/>
                <a:uFillTx/>
                <a:latin typeface="Gill Sans MT"/>
              </a:rPr>
              <a:t>Kapitulli 23 – Gjyqësori dhe të Drejtat Themelore</a:t>
            </a:r>
            <a:endParaRPr lang="en-US" sz="3600" b="0" u="none" strike="noStrike">
              <a:solidFill>
                <a:schemeClr val="dk1">
                  <a:lumMod val="85000"/>
                  <a:lumOff val="15000"/>
                </a:schemeClr>
              </a:solidFill>
              <a:effectLst/>
              <a:uFillTx/>
              <a:latin typeface="Gill Sans MT"/>
            </a:endParaRPr>
          </a:p>
          <a:p>
            <a:pPr marL="228600" indent="-228600" defTabSz="914400">
              <a:lnSpc>
                <a:spcPct val="100000"/>
              </a:lnSpc>
              <a:spcBef>
                <a:spcPts val="1001"/>
              </a:spcBef>
              <a:buClr>
                <a:srgbClr val="dd8047"/>
              </a:buClr>
              <a:buFont typeface="Arial"/>
              <a:buChar char="•"/>
              <a:tabLst>
                <a:tab algn="l" pos="0"/>
              </a:tabLst>
            </a:pPr>
            <a:r>
              <a:rPr lang="en-US" sz="3600" b="0" u="none" strike="noStrike">
                <a:solidFill>
                  <a:schemeClr val="dk1">
                    <a:lumMod val="85000"/>
                    <a:lumOff val="15000"/>
                  </a:schemeClr>
                </a:solidFill>
                <a:effectLst/>
                <a:uFillTx/>
                <a:latin typeface="Gill Sans MT"/>
              </a:rPr>
              <a:t>Kapitulli 24 - Drejtësi, Liri, Siguri</a:t>
            </a:r>
            <a:endParaRPr lang="en-US" sz="3600" b="0" u="none" strike="noStrike">
              <a:solidFill>
                <a:schemeClr val="dk1">
                  <a:lumMod val="85000"/>
                  <a:lumOff val="15000"/>
                </a:schemeClr>
              </a:solidFill>
              <a:effectLst/>
              <a:uFillTx/>
              <a:latin typeface="Gill Sans MT"/>
            </a:endParaRPr>
          </a:p>
          <a:p>
            <a:pPr marL="228600" indent="-228600" defTabSz="914400">
              <a:lnSpc>
                <a:spcPct val="100000"/>
              </a:lnSpc>
              <a:spcBef>
                <a:spcPts val="1001"/>
              </a:spcBef>
              <a:buClr>
                <a:srgbClr val="dd8047"/>
              </a:buClr>
              <a:buFont typeface="Arial"/>
              <a:buChar char="•"/>
              <a:tabLst>
                <a:tab algn="l" pos="0"/>
              </a:tabLst>
            </a:pPr>
            <a:r>
              <a:rPr lang="en-US" sz="3600" b="0" u="none" strike="noStrike">
                <a:solidFill>
                  <a:schemeClr val="dk1">
                    <a:lumMod val="85000"/>
                    <a:lumOff val="15000"/>
                  </a:schemeClr>
                </a:solidFill>
                <a:effectLst/>
                <a:uFillTx/>
                <a:latin typeface="Gill Sans MT"/>
              </a:rPr>
              <a:t>Kapitulli 18 – Statistikat</a:t>
            </a:r>
            <a:endParaRPr lang="en-US" sz="3600" b="0" u="none" strike="noStrike">
              <a:solidFill>
                <a:schemeClr val="dk1">
                  <a:lumMod val="85000"/>
                  <a:lumOff val="15000"/>
                </a:schemeClr>
              </a:solidFill>
              <a:effectLst/>
              <a:uFillTx/>
              <a:latin typeface="Gill Sans MT"/>
            </a:endParaRPr>
          </a:p>
          <a:p>
            <a:pPr marL="228600" indent="-228600" defTabSz="914400">
              <a:lnSpc>
                <a:spcPct val="100000"/>
              </a:lnSpc>
              <a:spcBef>
                <a:spcPts val="1001"/>
              </a:spcBef>
              <a:buClr>
                <a:srgbClr val="dd8047"/>
              </a:buClr>
              <a:buFont typeface="Arial"/>
              <a:buChar char="•"/>
              <a:tabLst>
                <a:tab algn="l" pos="0"/>
              </a:tabLst>
            </a:pPr>
            <a:r>
              <a:rPr lang="en-US" sz="3600" b="0" u="none" strike="noStrike">
                <a:solidFill>
                  <a:schemeClr val="dk1">
                    <a:lumMod val="85000"/>
                    <a:lumOff val="15000"/>
                  </a:schemeClr>
                </a:solidFill>
                <a:effectLst/>
                <a:uFillTx/>
                <a:latin typeface="Gill Sans MT"/>
              </a:rPr>
              <a:t>Kapitulli 5 - Prokurimet Publike</a:t>
            </a:r>
            <a:endParaRPr lang="en-US" sz="3600" b="0" u="none" strike="noStrike">
              <a:solidFill>
                <a:schemeClr val="dk1">
                  <a:lumMod val="85000"/>
                  <a:lumOff val="15000"/>
                </a:schemeClr>
              </a:solidFill>
              <a:effectLst/>
              <a:uFillTx/>
              <a:latin typeface="Gill Sans MT"/>
            </a:endParaRPr>
          </a:p>
          <a:p>
            <a:pPr marL="228600" indent="-228600" defTabSz="914400">
              <a:lnSpc>
                <a:spcPct val="100000"/>
              </a:lnSpc>
              <a:spcBef>
                <a:spcPts val="1001"/>
              </a:spcBef>
              <a:buClr>
                <a:srgbClr val="dd8047"/>
              </a:buClr>
              <a:buFont typeface="Arial"/>
              <a:buChar char="•"/>
              <a:tabLst>
                <a:tab algn="l" pos="0"/>
              </a:tabLst>
            </a:pPr>
            <a:r>
              <a:rPr lang="en-US" sz="3600" b="0" u="none" strike="noStrike">
                <a:solidFill>
                  <a:schemeClr val="dk1">
                    <a:lumMod val="85000"/>
                    <a:lumOff val="15000"/>
                  </a:schemeClr>
                </a:solidFill>
                <a:effectLst/>
                <a:uFillTx/>
                <a:latin typeface="Gill Sans MT"/>
              </a:rPr>
              <a:t>Kapitulli 32 – Kontrolli Financiar</a:t>
            </a:r>
            <a:endParaRPr lang="en-US" sz="3600" b="0" u="none" strike="noStrike">
              <a:solidFill>
                <a:schemeClr val="dk1">
                  <a:lumMod val="85000"/>
                  <a:lumOff val="15000"/>
                </a:schemeClr>
              </a:solidFill>
              <a:effectLst/>
              <a:uFillTx/>
              <a:latin typeface="Gill Sans MT"/>
            </a:endParaRPr>
          </a:p>
          <a:p>
            <a:pPr indent="0" defTabSz="914400">
              <a:lnSpc>
                <a:spcPct val="100000"/>
              </a:lnSpc>
              <a:spcBef>
                <a:spcPts val="1001"/>
              </a:spcBef>
              <a:buNone/>
              <a:tabLst>
                <a:tab algn="l" pos="0"/>
              </a:tabLst>
            </a:pPr>
            <a:endParaRPr lang="en-US" sz="1800" b="0" u="none" strike="noStrike">
              <a:solidFill>
                <a:schemeClr val="dk1">
                  <a:lumMod val="85000"/>
                  <a:lumOff val="15000"/>
                </a:schemeClr>
              </a:solidFill>
              <a:effectLst/>
              <a:uFillTx/>
              <a:latin typeface="Gill Sans MT"/>
            </a:endParaRPr>
          </a:p>
        </p:txBody>
      </p:sp>
      <p:sp>
        <p:nvSpPr>
          <p:cNvPr id="4" name="PlaceHolder 3"/>
          <p:cNvSpPr>
            <a:spLocks noGrp="1"/>
          </p:cNvSpPr>
          <p:nvPr>
            <p:ph type="ftr" idx="23"/>
          </p:nvPr>
        </p:nvSpPr>
        <p:spPr/>
        <p:txBody>
          <a:bodyPr/>
          <a:p>
            <a:r>
              <a:t>Procesi i Integrimit të Shqipërisë në BE dhe roli i shoqërisë civile</a:t>
            </a:r>
          </a:p>
        </p:txBody>
      </p:sp>
      <p:sp>
        <p:nvSpPr>
          <p:cNvPr id="5" name="PlaceHolder 4"/>
          <p:cNvSpPr>
            <a:spLocks noGrp="1"/>
          </p:cNvSpPr>
          <p:nvPr>
            <p:ph type="dt" idx="22"/>
          </p:nvPr>
        </p:nvSpPr>
        <p:spPr/>
        <p:txBody>
          <a:bodyPr/>
          <a:p>
            <a:fld id="{984C27D5-E392-45A8-A376-9FFD907E272B}" type="datetime1">
              <a:rPr lang="en-US"/>
              <a:t>04/08/2026</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Parcel">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cel">
      <a:majorFont>
        <a:latin typeface="Gill Sans MT" panose="020B0502020104020203" pitchFamily="0" charset="1"/>
        <a:ea typeface=""/>
        <a:cs typeface=""/>
      </a:majorFont>
      <a:minorFont>
        <a:latin typeface="Gill Sans MT" panose="020B0502020104020203" pitchFamily="0" charset="1"/>
        <a:ea typeface=""/>
        <a:cs typeface=""/>
      </a:minorFont>
    </a:fontScheme>
    <a:fmtScheme>
      <a:fillStyleLst>
        <a:solidFill>
          <a:schemeClr val="phClr"/>
        </a:solidFill>
        <a:gradFill>
          <a:gsLst>
            <a:gs pos="0">
              <a:schemeClr val="phClr">
                <a:tint val="80000"/>
                <a:lumMod val="103000"/>
              </a:schemeClr>
            </a:gs>
            <a:gs pos="100000">
              <a:schemeClr val="phClr">
                <a:tint val="82000"/>
                <a:lumMod val="103000"/>
              </a:schemeClr>
            </a:gs>
          </a:gsLst>
          <a:lin ang="5400000" scaled="0"/>
          <a:tileRect l="0" t="0" r="0" b="0"/>
        </a:gradFill>
        <a:gradFill>
          <a:gsLst>
            <a:gs pos="0">
              <a:schemeClr val="phClr">
                <a:tint val="97000"/>
                <a:lumMod val="102000"/>
              </a:schemeClr>
            </a:gs>
            <a:gs pos="50000">
              <a:schemeClr val="phClr">
                <a:shade val="100000"/>
                <a:lumMod val="100000"/>
              </a:schemeClr>
            </a:gs>
            <a:gs pos="100000">
              <a:schemeClr val="phClr">
                <a:shade val="93000"/>
                <a:lumMod val="99000"/>
              </a:schemeClr>
            </a:gs>
          </a:gsLst>
          <a:lin ang="5400000" scaled="0"/>
          <a:tileRect l="0" t="0" r="0" b="0"/>
        </a:gradFill>
      </a:fillStyleLst>
      <a:lnStyleLst>
        <a:ln w="6350" cap="flat" cmpd="sng" algn="ctr">
          <a:prstDash val="solid"/>
        </a:ln>
        <a:ln w="12700" cap="flat" cmpd="sng" algn="ctr">
          <a:prstDash val="solid"/>
        </a:ln>
        <a:ln w="317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7000"/>
                <a:shade val="100000"/>
                <a:lumMod val="120000"/>
              </a:schemeClr>
            </a:gs>
            <a:gs pos="100000">
              <a:schemeClr val="phClr">
                <a:tint val="96000"/>
                <a:shade val="95000"/>
                <a:lumMod val="80000"/>
              </a:schemeClr>
            </a:gs>
          </a:gsLst>
          <a:path path="circle">
            <a:fillToRect l="50000" t="55000" r="125000" b="100000"/>
          </a:path>
          <a:tileRect l="0" t="0" r="0" b="0"/>
        </a:gradFill>
      </a:bgFillStyleLst>
    </a:fmtScheme>
  </a:themeElements>
</a:theme>
</file>

<file path=ppt/theme/theme2.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docProps/app.xml><?xml version="1.0" encoding="utf-8"?>
<Properties xmlns="http://schemas.openxmlformats.org/officeDocument/2006/extended-properties" xmlns:vt="http://schemas.openxmlformats.org/officeDocument/2006/docPropsVTypes">
  <Template>Parcel</Template>
  <TotalTime>3416</TotalTime>
  <Application>LibreOffice/25.8.5.2$Windows_X86_64 LibreOffice_project/9c8b85f387cc00a89945a79c9e6239f32e450ac2</Application>
  <AppVersion>15.0000</AppVersion>
  <Words>5713</Words>
  <Paragraphs>580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2019-05-07T11:28:01Z</dcterms:created>
  <dc:creator>user</dc:creator>
  <dc:description/>
  <dc:language>en-US</dc:language>
  <cp:lastModifiedBy>ND</cp:lastModifiedBy>
  <dcterms:modified xsi:type="dcterms:W3CDTF">2026-04-07T23:36:29Z</dcterms:modified>
  <cp:revision>165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50</vt:i4>
  </property>
</Properties>
</file>