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9.xml" ContentType="application/vnd.openxmlformats-officedocument.theme+xml"/>
  <Override PartName="/ppt/presentation.xml" ContentType="application/vnd.openxmlformats-officedocument.presentationml.presentation.main+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0.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43.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797675" cy="9926638"/>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sldImg"/>
          </p:nvPr>
        </p:nvSpPr>
        <p:spPr>
          <a:xfrm>
            <a:off x="0" y="764280"/>
            <a:ext cx="0" cy="0"/>
          </a:xfrm>
          <a:prstGeom prst="rect">
            <a:avLst/>
          </a:prstGeom>
          <a:noFill/>
          <a:ln w="0">
            <a:noFill/>
          </a:ln>
        </p:spPr>
        <p:txBody>
          <a:bodyPr lIns="0" rIns="0" tIns="0" bIns="0" anchor="ctr">
            <a:noAutofit/>
          </a:bodyPr>
          <a:p>
            <a:r>
              <a:rPr lang="sk-SK" sz="1800" b="0" u="none" strike="noStrike">
                <a:solidFill>
                  <a:schemeClr val="dk1"/>
                </a:solidFill>
                <a:effectLst/>
                <a:uFillTx/>
                <a:latin typeface="Calibri"/>
              </a:rPr>
              <a:t>Click to move the slide</a:t>
            </a:r>
            <a:endParaRPr lang="sk-SK" sz="1800" b="0" u="none" strike="noStrike">
              <a:solidFill>
                <a:schemeClr val="dk1"/>
              </a:solidFill>
              <a:effectLst/>
              <a:uFillTx/>
              <a:latin typeface="Calibri"/>
            </a:endParaRPr>
          </a:p>
        </p:txBody>
      </p:sp>
      <p:sp>
        <p:nvSpPr>
          <p:cNvPr id="5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indent="0">
              <a:buNone/>
            </a:pPr>
            <a:r>
              <a:rPr lang="en-US" sz="2000" b="0" u="none" strike="noStrike">
                <a:solidFill>
                  <a:srgbClr val="000000"/>
                </a:solidFill>
                <a:effectLst/>
                <a:uFillTx/>
                <a:latin typeface="Arial"/>
              </a:rPr>
              <a:t>Click to edit the notes' format</a:t>
            </a:r>
            <a:endParaRPr lang="en-US" sz="2000" b="0" u="none" strike="noStrike">
              <a:solidFill>
                <a:srgbClr val="000000"/>
              </a:solidFill>
              <a:effectLst/>
              <a:uFillTx/>
              <a:latin typeface="Arial"/>
            </a:endParaRPr>
          </a:p>
        </p:txBody>
      </p:sp>
      <p:sp>
        <p:nvSpPr>
          <p:cNvPr id="60"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lang="en-US" sz="1400" b="0" u="none" strike="noStrike">
                <a:solidFill>
                  <a:srgbClr val="000000"/>
                </a:solidFill>
                <a:effectLst/>
                <a:uFillTx/>
                <a:latin typeface="Times New Roman"/>
              </a:rPr>
              <a:t>&lt;header&gt;</a:t>
            </a:r>
            <a:endParaRPr lang="en-US" sz="1400" b="0" u="none" strike="noStrike">
              <a:solidFill>
                <a:srgbClr val="000000"/>
              </a:solidFill>
              <a:effectLst/>
              <a:uFillTx/>
              <a:latin typeface="Times New Roman"/>
            </a:endParaRPr>
          </a:p>
        </p:txBody>
      </p:sp>
      <p:sp>
        <p:nvSpPr>
          <p:cNvPr id="61" name="PlaceHolder 4"/>
          <p:cNvSpPr>
            <a:spLocks noGrp="1"/>
          </p:cNvSpPr>
          <p:nvPr>
            <p:ph type="dt" idx="22"/>
          </p:nvPr>
        </p:nvSpPr>
        <p:spPr>
          <a:xfrm>
            <a:off x="4399200" y="0"/>
            <a:ext cx="3372840" cy="502560"/>
          </a:xfrm>
          <a:prstGeom prst="rect">
            <a:avLst/>
          </a:prstGeom>
          <a:noFill/>
          <a:ln w="0">
            <a:noFill/>
          </a:ln>
        </p:spPr>
        <p:txBody>
          <a:bodyPr lIns="0" rIns="0" tIns="0" bIns="0" anchor="t">
            <a:noAutofit/>
          </a:bodyPr>
          <a:lstStyle>
            <a:lvl1pPr indent="0" algn="r">
              <a:buNone/>
              <a:defRPr lang="en-US" sz="1400" b="0" u="none" strike="noStrike">
                <a:solidFill>
                  <a:srgbClr val="000000"/>
                </a:solidFill>
                <a:effectLst/>
                <a:uFillTx/>
                <a:latin typeface="Times New Roman"/>
              </a:defRPr>
            </a:lvl1pPr>
          </a:lstStyle>
          <a:p>
            <a:pPr indent="0" algn="r">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62" name="PlaceHolder 5"/>
          <p:cNvSpPr>
            <a:spLocks noGrp="1"/>
          </p:cNvSpPr>
          <p:nvPr>
            <p:ph type="ftr" idx="23"/>
          </p:nvPr>
        </p:nvSpPr>
        <p:spPr>
          <a:xfrm>
            <a:off x="0" y="9555480"/>
            <a:ext cx="3372840" cy="502560"/>
          </a:xfrm>
          <a:prstGeom prst="rect">
            <a:avLst/>
          </a:prstGeom>
          <a:noFill/>
          <a:ln w="0">
            <a:noFill/>
          </a:ln>
        </p:spPr>
        <p:txBody>
          <a:bodyPr lIns="0" rIns="0" tIns="0" bIns="0" anchor="b">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&lt;footer&gt;</a:t>
            </a:r>
            <a:endParaRPr lang="en-US" sz="1400" b="0" u="none" strike="noStrike">
              <a:solidFill>
                <a:srgbClr val="000000"/>
              </a:solidFill>
              <a:effectLst/>
              <a:uFillTx/>
              <a:latin typeface="Times New Roman"/>
            </a:endParaRPr>
          </a:p>
        </p:txBody>
      </p:sp>
      <p:sp>
        <p:nvSpPr>
          <p:cNvPr id="63" name="PlaceHolder 6"/>
          <p:cNvSpPr>
            <a:spLocks noGrp="1"/>
          </p:cNvSpPr>
          <p:nvPr>
            <p:ph type="sldNum" idx="24"/>
          </p:nvPr>
        </p:nvSpPr>
        <p:spPr>
          <a:xfrm>
            <a:off x="4399200" y="9555480"/>
            <a:ext cx="3372840" cy="502560"/>
          </a:xfrm>
          <a:prstGeom prst="rect">
            <a:avLst/>
          </a:prstGeom>
          <a:noFill/>
          <a:ln w="0">
            <a:noFill/>
          </a:ln>
        </p:spPr>
        <p:txBody>
          <a:bodyPr lIns="0" rIns="0" tIns="0" bIns="0" anchor="b">
            <a:noAutofit/>
          </a:bodyPr>
          <a:lstStyle>
            <a:lvl1pPr indent="0" algn="r">
              <a:buNone/>
              <a:defRPr lang="en-US" sz="1400" b="0" u="none" strike="noStrike">
                <a:solidFill>
                  <a:srgbClr val="000000"/>
                </a:solidFill>
                <a:effectLst/>
                <a:uFillTx/>
                <a:latin typeface="Times New Roman"/>
              </a:defRPr>
            </a:lvl1pPr>
          </a:lstStyle>
          <a:p>
            <a:pPr indent="0" algn="r">
              <a:buNone/>
            </a:pPr>
            <a:fld id="{DEC87139-6439-46E7-B978-B9440B6DA994}" type="slidenum">
              <a:rPr lang="en-US" sz="1400" b="0" u="none" strike="noStrike">
                <a:solidFill>
                  <a:srgbClr val="000000"/>
                </a:solidFill>
                <a:effectLst/>
                <a:uFillTx/>
                <a:latin typeface="Times New Roman"/>
              </a:rPr>
              <a:t>&lt;number&gt;</a:t>
            </a:fld>
            <a:endParaRPr lang="en-US" sz="1400" b="0" u="none" strike="noStrik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422280" y="1241280"/>
            <a:ext cx="5952600" cy="3349440"/>
          </a:xfrm>
          <a:prstGeom prst="rect">
            <a:avLst/>
          </a:prstGeom>
          <a:ln w="0">
            <a:noFill/>
          </a:ln>
        </p:spPr>
      </p:sp>
      <p:sp>
        <p:nvSpPr>
          <p:cNvPr id="286"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287" name="PlaceHolder 3"/>
          <p:cNvSpPr>
            <a:spLocks noGrp="1"/>
          </p:cNvSpPr>
          <p:nvPr>
            <p:ph type="sldNum" idx="111"/>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794035C6-AD82-4BA5-9CE3-C06B0D666E1A}"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sldImg"/>
          </p:nvPr>
        </p:nvSpPr>
        <p:spPr>
          <a:xfrm>
            <a:off x="422280" y="1241280"/>
            <a:ext cx="5952600" cy="3349440"/>
          </a:xfrm>
          <a:prstGeom prst="rect">
            <a:avLst/>
          </a:prstGeom>
          <a:ln w="0">
            <a:noFill/>
          </a:ln>
        </p:spPr>
      </p:sp>
      <p:sp>
        <p:nvSpPr>
          <p:cNvPr id="313"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14" name="PlaceHolder 3"/>
          <p:cNvSpPr>
            <a:spLocks noGrp="1"/>
          </p:cNvSpPr>
          <p:nvPr>
            <p:ph type="sldNum" idx="120"/>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70892BAE-59C1-42CA-ADB3-D4A34DDF9F12}"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sldImg"/>
          </p:nvPr>
        </p:nvSpPr>
        <p:spPr>
          <a:xfrm>
            <a:off x="422280" y="1241280"/>
            <a:ext cx="5952600" cy="3349440"/>
          </a:xfrm>
          <a:prstGeom prst="rect">
            <a:avLst/>
          </a:prstGeom>
          <a:ln w="0">
            <a:noFill/>
          </a:ln>
        </p:spPr>
      </p:sp>
      <p:sp>
        <p:nvSpPr>
          <p:cNvPr id="316"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17" name="PlaceHolder 3"/>
          <p:cNvSpPr>
            <a:spLocks noGrp="1"/>
          </p:cNvSpPr>
          <p:nvPr>
            <p:ph type="sldNum" idx="121"/>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D94B1ED2-46CF-4627-97D1-4635EABDC6F2}"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sldImg"/>
          </p:nvPr>
        </p:nvSpPr>
        <p:spPr>
          <a:xfrm>
            <a:off x="422280" y="1241280"/>
            <a:ext cx="5952600" cy="3349440"/>
          </a:xfrm>
          <a:prstGeom prst="rect">
            <a:avLst/>
          </a:prstGeom>
          <a:ln w="0">
            <a:noFill/>
          </a:ln>
        </p:spPr>
      </p:sp>
      <p:sp>
        <p:nvSpPr>
          <p:cNvPr id="319"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20" name="PlaceHolder 3"/>
          <p:cNvSpPr>
            <a:spLocks noGrp="1"/>
          </p:cNvSpPr>
          <p:nvPr>
            <p:ph type="sldNum" idx="122"/>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4AB53BF0-02D1-4470-86E8-1BBC19C11DEF}"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sldImg"/>
          </p:nvPr>
        </p:nvSpPr>
        <p:spPr>
          <a:xfrm>
            <a:off x="422280" y="1241280"/>
            <a:ext cx="5952600" cy="3349440"/>
          </a:xfrm>
          <a:prstGeom prst="rect">
            <a:avLst/>
          </a:prstGeom>
          <a:ln w="0">
            <a:noFill/>
          </a:ln>
        </p:spPr>
      </p:sp>
      <p:sp>
        <p:nvSpPr>
          <p:cNvPr id="322"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23" name="PlaceHolder 3"/>
          <p:cNvSpPr>
            <a:spLocks noGrp="1"/>
          </p:cNvSpPr>
          <p:nvPr>
            <p:ph type="sldNum" idx="123"/>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BE479F02-B9D6-402F-A5D6-3C5056B0A8E5}"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PlaceHolder 1"/>
          <p:cNvSpPr>
            <a:spLocks noGrp="1"/>
          </p:cNvSpPr>
          <p:nvPr>
            <p:ph type="sldImg"/>
          </p:nvPr>
        </p:nvSpPr>
        <p:spPr>
          <a:xfrm>
            <a:off x="422280" y="1241280"/>
            <a:ext cx="5952600" cy="3349440"/>
          </a:xfrm>
          <a:prstGeom prst="rect">
            <a:avLst/>
          </a:prstGeom>
          <a:ln w="0">
            <a:noFill/>
          </a:ln>
        </p:spPr>
      </p:sp>
      <p:sp>
        <p:nvSpPr>
          <p:cNvPr id="325"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26" name="PlaceHolder 3"/>
          <p:cNvSpPr>
            <a:spLocks noGrp="1"/>
          </p:cNvSpPr>
          <p:nvPr>
            <p:ph type="sldNum" idx="124"/>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0724F960-1292-4BAC-9E7D-030366990712}"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sldImg"/>
          </p:nvPr>
        </p:nvSpPr>
        <p:spPr>
          <a:xfrm>
            <a:off x="422280" y="1241280"/>
            <a:ext cx="5952600" cy="3349440"/>
          </a:xfrm>
          <a:prstGeom prst="rect">
            <a:avLst/>
          </a:prstGeom>
          <a:ln w="0">
            <a:noFill/>
          </a:ln>
        </p:spPr>
      </p:sp>
      <p:sp>
        <p:nvSpPr>
          <p:cNvPr id="328"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29" name="PlaceHolder 3"/>
          <p:cNvSpPr>
            <a:spLocks noGrp="1"/>
          </p:cNvSpPr>
          <p:nvPr>
            <p:ph type="sldNum" idx="125"/>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4DE927BC-8589-4869-8950-908F636FD5FE}"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sldImg"/>
          </p:nvPr>
        </p:nvSpPr>
        <p:spPr>
          <a:xfrm>
            <a:off x="422280" y="1241280"/>
            <a:ext cx="5952600" cy="3349440"/>
          </a:xfrm>
          <a:prstGeom prst="rect">
            <a:avLst/>
          </a:prstGeom>
          <a:ln w="0">
            <a:noFill/>
          </a:ln>
        </p:spPr>
      </p:sp>
      <p:sp>
        <p:nvSpPr>
          <p:cNvPr id="331"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32" name="PlaceHolder 3"/>
          <p:cNvSpPr>
            <a:spLocks noGrp="1"/>
          </p:cNvSpPr>
          <p:nvPr>
            <p:ph type="sldNum" idx="126"/>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EC666E9D-3371-4702-89F7-0D5096A220EA}"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sldImg"/>
          </p:nvPr>
        </p:nvSpPr>
        <p:spPr>
          <a:xfrm>
            <a:off x="422280" y="1241280"/>
            <a:ext cx="5952600" cy="3349440"/>
          </a:xfrm>
          <a:prstGeom prst="rect">
            <a:avLst/>
          </a:prstGeom>
          <a:ln w="0">
            <a:noFill/>
          </a:ln>
        </p:spPr>
      </p:sp>
      <p:sp>
        <p:nvSpPr>
          <p:cNvPr id="334"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35" name="PlaceHolder 3"/>
          <p:cNvSpPr>
            <a:spLocks noGrp="1"/>
          </p:cNvSpPr>
          <p:nvPr>
            <p:ph type="sldNum" idx="127"/>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377811B0-7747-4E96-9F19-3CA13B171257}"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sldImg"/>
          </p:nvPr>
        </p:nvSpPr>
        <p:spPr>
          <a:xfrm>
            <a:off x="422280" y="1241280"/>
            <a:ext cx="5952600" cy="3349440"/>
          </a:xfrm>
          <a:prstGeom prst="rect">
            <a:avLst/>
          </a:prstGeom>
          <a:ln w="0">
            <a:noFill/>
          </a:ln>
        </p:spPr>
      </p:sp>
      <p:sp>
        <p:nvSpPr>
          <p:cNvPr id="289"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290" name="PlaceHolder 3"/>
          <p:cNvSpPr>
            <a:spLocks noGrp="1"/>
          </p:cNvSpPr>
          <p:nvPr>
            <p:ph type="sldNum" idx="112"/>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EC4843B7-C69D-4349-960D-B5FED4684153}"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sldImg"/>
          </p:nvPr>
        </p:nvSpPr>
        <p:spPr>
          <a:xfrm>
            <a:off x="422280" y="1241280"/>
            <a:ext cx="5952600" cy="3349440"/>
          </a:xfrm>
          <a:prstGeom prst="rect">
            <a:avLst/>
          </a:prstGeom>
          <a:ln w="0">
            <a:noFill/>
          </a:ln>
        </p:spPr>
      </p:sp>
      <p:sp>
        <p:nvSpPr>
          <p:cNvPr id="337"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38" name="PlaceHolder 3"/>
          <p:cNvSpPr>
            <a:spLocks noGrp="1"/>
          </p:cNvSpPr>
          <p:nvPr>
            <p:ph type="sldNum" idx="128"/>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957F2065-3FF5-4B86-A66E-EB708155E6C2}"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422280" y="1241280"/>
            <a:ext cx="5952600" cy="3349440"/>
          </a:xfrm>
          <a:prstGeom prst="rect">
            <a:avLst/>
          </a:prstGeom>
          <a:ln w="0">
            <a:noFill/>
          </a:ln>
        </p:spPr>
      </p:sp>
      <p:sp>
        <p:nvSpPr>
          <p:cNvPr id="340"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41" name="PlaceHolder 3"/>
          <p:cNvSpPr>
            <a:spLocks noGrp="1"/>
          </p:cNvSpPr>
          <p:nvPr>
            <p:ph type="sldNum" idx="129"/>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5DEF37D2-A4EA-4F24-A3E9-390242C98253}"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Img"/>
          </p:nvPr>
        </p:nvSpPr>
        <p:spPr>
          <a:xfrm>
            <a:off x="422280" y="1241280"/>
            <a:ext cx="5952600" cy="3349440"/>
          </a:xfrm>
          <a:prstGeom prst="rect">
            <a:avLst/>
          </a:prstGeom>
          <a:ln w="0">
            <a:noFill/>
          </a:ln>
        </p:spPr>
      </p:sp>
      <p:sp>
        <p:nvSpPr>
          <p:cNvPr id="292"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293" name="PlaceHolder 3"/>
          <p:cNvSpPr>
            <a:spLocks noGrp="1"/>
          </p:cNvSpPr>
          <p:nvPr>
            <p:ph type="sldNum" idx="113"/>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4BB1269A-FC4E-49BC-A630-0B0A0AB6B082}"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sldImg"/>
          </p:nvPr>
        </p:nvSpPr>
        <p:spPr>
          <a:xfrm>
            <a:off x="422280" y="1241280"/>
            <a:ext cx="5952600" cy="3349440"/>
          </a:xfrm>
          <a:prstGeom prst="rect">
            <a:avLst/>
          </a:prstGeom>
          <a:ln w="0">
            <a:noFill/>
          </a:ln>
        </p:spPr>
      </p:sp>
      <p:sp>
        <p:nvSpPr>
          <p:cNvPr id="295"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296" name="PlaceHolder 3"/>
          <p:cNvSpPr>
            <a:spLocks noGrp="1"/>
          </p:cNvSpPr>
          <p:nvPr>
            <p:ph type="sldNum" idx="114"/>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7832F073-683F-432F-AE46-F1DA0936BCC7}"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sldImg"/>
          </p:nvPr>
        </p:nvSpPr>
        <p:spPr>
          <a:xfrm>
            <a:off x="422280" y="1241280"/>
            <a:ext cx="5952600" cy="3349440"/>
          </a:xfrm>
          <a:prstGeom prst="rect">
            <a:avLst/>
          </a:prstGeom>
          <a:ln w="0">
            <a:noFill/>
          </a:ln>
        </p:spPr>
      </p:sp>
      <p:sp>
        <p:nvSpPr>
          <p:cNvPr id="343"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44" name="PlaceHolder 3"/>
          <p:cNvSpPr>
            <a:spLocks noGrp="1"/>
          </p:cNvSpPr>
          <p:nvPr>
            <p:ph type="sldNum" idx="130"/>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E3AC8BCE-4FE2-45CF-BEB3-9733E04A292C}"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sldImg"/>
          </p:nvPr>
        </p:nvSpPr>
        <p:spPr>
          <a:xfrm>
            <a:off x="422280" y="1241280"/>
            <a:ext cx="5952600" cy="3349440"/>
          </a:xfrm>
          <a:prstGeom prst="rect">
            <a:avLst/>
          </a:prstGeom>
          <a:ln w="0">
            <a:noFill/>
          </a:ln>
        </p:spPr>
      </p:sp>
      <p:sp>
        <p:nvSpPr>
          <p:cNvPr id="346"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47" name="PlaceHolder 3"/>
          <p:cNvSpPr>
            <a:spLocks noGrp="1"/>
          </p:cNvSpPr>
          <p:nvPr>
            <p:ph type="sldNum" idx="131"/>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F0C95B85-3DE8-4B02-BD13-7B68846A0340}"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sldImg"/>
          </p:nvPr>
        </p:nvSpPr>
        <p:spPr>
          <a:xfrm>
            <a:off x="422280" y="1241280"/>
            <a:ext cx="5952600" cy="3349440"/>
          </a:xfrm>
          <a:prstGeom prst="rect">
            <a:avLst/>
          </a:prstGeom>
          <a:ln w="0">
            <a:noFill/>
          </a:ln>
        </p:spPr>
      </p:sp>
      <p:sp>
        <p:nvSpPr>
          <p:cNvPr id="349"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50" name="PlaceHolder 3"/>
          <p:cNvSpPr>
            <a:spLocks noGrp="1"/>
          </p:cNvSpPr>
          <p:nvPr>
            <p:ph type="sldNum" idx="132"/>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B5D6FD5F-249F-40F3-8C91-A1BD3F26F739}"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422280" y="1241280"/>
            <a:ext cx="5952600" cy="3349440"/>
          </a:xfrm>
          <a:prstGeom prst="rect">
            <a:avLst/>
          </a:prstGeom>
          <a:ln w="0">
            <a:noFill/>
          </a:ln>
        </p:spPr>
      </p:sp>
      <p:sp>
        <p:nvSpPr>
          <p:cNvPr id="352"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53" name="PlaceHolder 3"/>
          <p:cNvSpPr>
            <a:spLocks noGrp="1"/>
          </p:cNvSpPr>
          <p:nvPr>
            <p:ph type="sldNum" idx="133"/>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07E5714B-7B28-4A6A-AD11-19D8E06ECE73}"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sldImg"/>
          </p:nvPr>
        </p:nvSpPr>
        <p:spPr>
          <a:xfrm>
            <a:off x="422280" y="1241280"/>
            <a:ext cx="5952600" cy="3349440"/>
          </a:xfrm>
          <a:prstGeom prst="rect">
            <a:avLst/>
          </a:prstGeom>
          <a:ln w="0">
            <a:noFill/>
          </a:ln>
        </p:spPr>
      </p:sp>
      <p:sp>
        <p:nvSpPr>
          <p:cNvPr id="298"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299" name="PlaceHolder 3"/>
          <p:cNvSpPr>
            <a:spLocks noGrp="1"/>
          </p:cNvSpPr>
          <p:nvPr>
            <p:ph type="sldNum" idx="115"/>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9B670E9E-E9C3-418E-A269-F48FC8A9A1AE}"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1"/>
          <p:cNvSpPr>
            <a:spLocks noGrp="1"/>
          </p:cNvSpPr>
          <p:nvPr>
            <p:ph type="sldImg"/>
          </p:nvPr>
        </p:nvSpPr>
        <p:spPr>
          <a:xfrm>
            <a:off x="422280" y="1241280"/>
            <a:ext cx="5952600" cy="3349440"/>
          </a:xfrm>
          <a:prstGeom prst="rect">
            <a:avLst/>
          </a:prstGeom>
          <a:ln w="0">
            <a:noFill/>
          </a:ln>
        </p:spPr>
      </p:sp>
      <p:sp>
        <p:nvSpPr>
          <p:cNvPr id="301"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02" name="PlaceHolder 3"/>
          <p:cNvSpPr>
            <a:spLocks noGrp="1"/>
          </p:cNvSpPr>
          <p:nvPr>
            <p:ph type="sldNum" idx="116"/>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147F7567-FC4E-4899-B64C-2FCEAD3F41D8}"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sldImg"/>
          </p:nvPr>
        </p:nvSpPr>
        <p:spPr>
          <a:xfrm>
            <a:off x="422280" y="1241280"/>
            <a:ext cx="5952600" cy="3349440"/>
          </a:xfrm>
          <a:prstGeom prst="rect">
            <a:avLst/>
          </a:prstGeom>
          <a:ln w="0">
            <a:noFill/>
          </a:ln>
        </p:spPr>
      </p:sp>
      <p:sp>
        <p:nvSpPr>
          <p:cNvPr id="304"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05" name="PlaceHolder 3"/>
          <p:cNvSpPr>
            <a:spLocks noGrp="1"/>
          </p:cNvSpPr>
          <p:nvPr>
            <p:ph type="sldNum" idx="117"/>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D4700B41-769D-4A50-BFB7-2A901A425EF8}"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PlaceHolder 1"/>
          <p:cNvSpPr>
            <a:spLocks noGrp="1"/>
          </p:cNvSpPr>
          <p:nvPr>
            <p:ph type="sldImg"/>
          </p:nvPr>
        </p:nvSpPr>
        <p:spPr>
          <a:xfrm>
            <a:off x="422280" y="1241280"/>
            <a:ext cx="5952600" cy="3349440"/>
          </a:xfrm>
          <a:prstGeom prst="rect">
            <a:avLst/>
          </a:prstGeom>
          <a:ln w="0">
            <a:noFill/>
          </a:ln>
        </p:spPr>
      </p:sp>
      <p:sp>
        <p:nvSpPr>
          <p:cNvPr id="307"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08" name="PlaceHolder 3"/>
          <p:cNvSpPr>
            <a:spLocks noGrp="1"/>
          </p:cNvSpPr>
          <p:nvPr>
            <p:ph type="sldNum" idx="118"/>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2FC7D004-18DE-471E-BA48-4FF65435B4F4}"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422280" y="1241280"/>
            <a:ext cx="5952600" cy="3349440"/>
          </a:xfrm>
          <a:prstGeom prst="rect">
            <a:avLst/>
          </a:prstGeom>
          <a:ln w="0">
            <a:noFill/>
          </a:ln>
        </p:spPr>
      </p:sp>
      <p:sp>
        <p:nvSpPr>
          <p:cNvPr id="310" name="PlaceHolder 2"/>
          <p:cNvSpPr>
            <a:spLocks noGrp="1"/>
          </p:cNvSpPr>
          <p:nvPr>
            <p:ph type="body"/>
          </p:nvPr>
        </p:nvSpPr>
        <p:spPr>
          <a:xfrm>
            <a:off x="679680" y="4777200"/>
            <a:ext cx="5437800" cy="390816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11" name="PlaceHolder 3"/>
          <p:cNvSpPr>
            <a:spLocks noGrp="1"/>
          </p:cNvSpPr>
          <p:nvPr>
            <p:ph type="sldNum" idx="119"/>
          </p:nvPr>
        </p:nvSpPr>
        <p:spPr>
          <a:xfrm>
            <a:off x="3850560" y="9428760"/>
            <a:ext cx="2945160" cy="497520"/>
          </a:xfrm>
          <a:prstGeom prst="rect">
            <a:avLst/>
          </a:prstGeom>
          <a:noFill/>
          <a:ln w="0">
            <a:noFill/>
          </a:ln>
        </p:spPr>
        <p:txBody>
          <a:bodyPr lIns="91440" rIns="91440" tIns="45720" bIns="45720" anchor="b">
            <a:noAutofit/>
          </a:bodyPr>
          <a:lstStyle>
            <a:lvl1pPr indent="0" algn="r" defTabSz="914400">
              <a:lnSpc>
                <a:spcPct val="100000"/>
              </a:lnSpc>
              <a:buNone/>
              <a:defRPr lang="sk-SK" sz="1200" b="0" u="none" strike="noStrike">
                <a:solidFill>
                  <a:schemeClr val="dk1"/>
                </a:solidFill>
                <a:effectLst/>
                <a:uFillTx/>
                <a:latin typeface="+mn-lt"/>
                <a:ea typeface="+mn-ea"/>
              </a:defRPr>
            </a:lvl1pPr>
          </a:lstStyle>
          <a:p>
            <a:pPr indent="0" algn="r" defTabSz="914400">
              <a:lnSpc>
                <a:spcPct val="100000"/>
              </a:lnSpc>
              <a:buNone/>
            </a:pPr>
            <a:fld id="{A80B4268-0A71-4A8F-8C39-34002618F86C}" type="slidenum">
              <a:rPr lang="sk-SK"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Úvodná snímka">
    <p:bg>
      <p:bgPr>
        <a:solidFill>
          <a:srgbClr val="ffffff"/>
        </a:solidFill>
      </p:bgPr>
    </p:bg>
    <p:spTree>
      <p:nvGrpSpPr>
        <p:cNvPr id="1" name=""/>
        <p:cNvGrpSpPr/>
        <p:nvPr/>
      </p:nvGrpSpPr>
      <p:grpSpPr>
        <a:xfrm>
          <a:off x="0" y="0"/>
          <a:ext cx="0" cy="0"/>
          <a:chOff x="0" y="0"/>
          <a:chExt cx="0" cy="0"/>
        </a:xfrm>
      </p:grpSpPr>
      <p:pic>
        <p:nvPicPr>
          <p:cNvPr id="2" name="Obrázok 7"/>
          <p:cNvPicPr/>
          <p:nvPr/>
        </p:nvPicPr>
        <p:blipFill>
          <a:blip r:embed="rId2"/>
          <a:stretch/>
        </p:blipFill>
        <p:spPr>
          <a:xfrm>
            <a:off x="11799000" y="6537600"/>
            <a:ext cx="190800" cy="225360"/>
          </a:xfrm>
          <a:prstGeom prst="rect">
            <a:avLst/>
          </a:prstGeom>
          <a:noFill/>
          <a:ln w="0">
            <a:noFill/>
          </a:ln>
        </p:spPr>
      </p:pic>
      <p:pic>
        <p:nvPicPr>
          <p:cNvPr id="3" name="Obrázok 8"/>
          <p:cNvPicPr/>
          <p:nvPr/>
        </p:nvPicPr>
        <p:blipFill>
          <a:blip r:embed="rId3"/>
          <a:stretch/>
        </p:blipFill>
        <p:spPr>
          <a:xfrm>
            <a:off x="405360" y="178200"/>
            <a:ext cx="1671840" cy="362880"/>
          </a:xfrm>
          <a:prstGeom prst="rect">
            <a:avLst/>
          </a:prstGeom>
          <a:noFill/>
          <a:ln w="0">
            <a:noFill/>
          </a:ln>
        </p:spPr>
      </p:pic>
      <p:sp>
        <p:nvSpPr>
          <p:cNvPr id="4"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Autofit/>
          </a:bodyPr>
          <a:p>
            <a:pPr indent="0" algn="ctr" defTabSz="914400">
              <a:lnSpc>
                <a:spcPct val="90000"/>
              </a:lnSpc>
              <a:buNone/>
            </a:pPr>
            <a:r>
              <a:rPr lang="sk-SK" sz="6000" b="0" u="none" strike="noStrike">
                <a:solidFill>
                  <a:schemeClr val="dk1"/>
                </a:solidFill>
                <a:effectLst/>
                <a:uFillTx/>
                <a:latin typeface="Calibri Light"/>
              </a:rPr>
              <a:t>Upravte štýly predlohy textu</a:t>
            </a:r>
            <a:endParaRPr lang="sk-SK" sz="6000" b="0" u="none" strike="noStrike">
              <a:solidFill>
                <a:schemeClr val="dk1"/>
              </a:solidFill>
              <a:effectLst/>
              <a:uFillTx/>
              <a:latin typeface="Calibri"/>
            </a:endParaRPr>
          </a:p>
        </p:txBody>
      </p:sp>
      <p:sp>
        <p:nvSpPr>
          <p:cNvPr id="5" name="PlaceHolder 2"/>
          <p:cNvSpPr>
            <a:spLocks noGrp="1"/>
          </p:cNvSpPr>
          <p:nvPr>
            <p:ph type="dt" idx="1"/>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6" name="PlaceHolder 3"/>
          <p:cNvSpPr>
            <a:spLocks noGrp="1"/>
          </p:cNvSpPr>
          <p:nvPr>
            <p:ph type="ftr" idx="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7" name="PlaceHolder 4"/>
          <p:cNvSpPr>
            <a:spLocks noGrp="1"/>
          </p:cNvSpPr>
          <p:nvPr>
            <p:ph type="sldNum" idx="3"/>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A1BE9CCB-152A-49E9-9178-AEDC9CDA9B07}"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rgbClr val="ffffff"/>
        </a:solidFill>
      </p:bgPr>
    </p:bg>
    <p:spTree>
      <p:nvGrpSpPr>
        <p:cNvPr id="1" name=""/>
        <p:cNvGrpSpPr/>
        <p:nvPr/>
      </p:nvGrpSpPr>
      <p:grpSpPr>
        <a:xfrm>
          <a:off x="0" y="0"/>
          <a:ext cx="0" cy="0"/>
          <a:chOff x="0" y="0"/>
          <a:chExt cx="0" cy="0"/>
        </a:xfrm>
      </p:grpSpPr>
      <p:pic>
        <p:nvPicPr>
          <p:cNvPr id="8" name="Obrázok 7"/>
          <p:cNvPicPr/>
          <p:nvPr/>
        </p:nvPicPr>
        <p:blipFill>
          <a:blip r:embed="rId2"/>
          <a:stretch/>
        </p:blipFill>
        <p:spPr>
          <a:xfrm>
            <a:off x="11799000" y="6537600"/>
            <a:ext cx="190800" cy="225360"/>
          </a:xfrm>
          <a:prstGeom prst="rect">
            <a:avLst/>
          </a:prstGeom>
          <a:noFill/>
          <a:ln w="0">
            <a:noFill/>
          </a:ln>
        </p:spPr>
      </p:pic>
      <p:pic>
        <p:nvPicPr>
          <p:cNvPr id="9" name="Obrázok 8"/>
          <p:cNvPicPr/>
          <p:nvPr/>
        </p:nvPicPr>
        <p:blipFill>
          <a:blip r:embed="rId3"/>
          <a:stretch/>
        </p:blipFill>
        <p:spPr>
          <a:xfrm>
            <a:off x="405360" y="178200"/>
            <a:ext cx="1671840" cy="362880"/>
          </a:xfrm>
          <a:prstGeom prst="rect">
            <a:avLst/>
          </a:prstGeom>
          <a:noFill/>
          <a:ln w="0">
            <a:noFill/>
          </a:ln>
        </p:spPr>
      </p:pic>
      <p:sp>
        <p:nvSpPr>
          <p:cNvPr id="1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Upravte štýly predlohy textu</a:t>
            </a:r>
            <a:endParaRPr lang="sk-SK" sz="4400" b="0" u="none" strike="noStrike">
              <a:solidFill>
                <a:schemeClr val="dk1"/>
              </a:solidFill>
              <a:effectLst/>
              <a:uFillTx/>
              <a:latin typeface="Calibri"/>
            </a:endParaRPr>
          </a:p>
        </p:txBody>
      </p:sp>
      <p:sp>
        <p:nvSpPr>
          <p:cNvPr id="11" name="PlaceHolder 2"/>
          <p:cNvSpPr>
            <a:spLocks noGrp="1"/>
          </p:cNvSpPr>
          <p:nvPr>
            <p:ph type="body"/>
          </p:nvPr>
        </p:nvSpPr>
        <p:spPr>
          <a:xfrm>
            <a:off x="405360" y="1825560"/>
            <a:ext cx="114768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Upravte štýl predlohy textu.</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Druhá úroveň</a:t>
            </a:r>
            <a:endParaRPr lang="sk-SK"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Tretia úroveň</a:t>
            </a:r>
            <a:endParaRPr lang="sk-SK"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Štvrtá úroveň</a:t>
            </a:r>
            <a:endParaRPr lang="sk-SK"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Piata úroveň</a:t>
            </a:r>
            <a:endParaRPr lang="sk-SK" sz="1800" b="0" u="none" strike="noStrike">
              <a:solidFill>
                <a:schemeClr val="dk1"/>
              </a:solidFill>
              <a:effectLst/>
              <a:uFillTx/>
              <a:latin typeface="Calibri"/>
            </a:endParaRPr>
          </a:p>
        </p:txBody>
      </p:sp>
      <p:sp>
        <p:nvSpPr>
          <p:cNvPr id="12" name="PlaceHolder 3"/>
          <p:cNvSpPr>
            <a:spLocks noGrp="1"/>
          </p:cNvSpPr>
          <p:nvPr>
            <p:ph type="dt" idx="4"/>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13" name="PlaceHolder 4"/>
          <p:cNvSpPr>
            <a:spLocks noGrp="1"/>
          </p:cNvSpPr>
          <p:nvPr>
            <p:ph type="ftr" idx="5"/>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14" name="PlaceHolder 5"/>
          <p:cNvSpPr>
            <a:spLocks noGrp="1"/>
          </p:cNvSpPr>
          <p:nvPr>
            <p:ph type="sldNum" idx="6"/>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E8B46FF2-0A62-44B1-A8FF-70277889EA11}"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Hlavička sekcie">
    <p:bg>
      <p:bgPr>
        <a:solidFill>
          <a:srgbClr val="ffffff"/>
        </a:solidFill>
      </p:bgPr>
    </p:bg>
    <p:spTree>
      <p:nvGrpSpPr>
        <p:cNvPr id="1" name=""/>
        <p:cNvGrpSpPr/>
        <p:nvPr/>
      </p:nvGrpSpPr>
      <p:grpSpPr>
        <a:xfrm>
          <a:off x="0" y="0"/>
          <a:ext cx="0" cy="0"/>
          <a:chOff x="0" y="0"/>
          <a:chExt cx="0" cy="0"/>
        </a:xfrm>
      </p:grpSpPr>
      <p:pic>
        <p:nvPicPr>
          <p:cNvPr id="15" name="Obrázok 7"/>
          <p:cNvPicPr/>
          <p:nvPr/>
        </p:nvPicPr>
        <p:blipFill>
          <a:blip r:embed="rId2"/>
          <a:stretch/>
        </p:blipFill>
        <p:spPr>
          <a:xfrm>
            <a:off x="11799000" y="6537600"/>
            <a:ext cx="190800" cy="225360"/>
          </a:xfrm>
          <a:prstGeom prst="rect">
            <a:avLst/>
          </a:prstGeom>
          <a:noFill/>
          <a:ln w="0">
            <a:noFill/>
          </a:ln>
        </p:spPr>
      </p:pic>
      <p:pic>
        <p:nvPicPr>
          <p:cNvPr id="16" name="Obrázok 8"/>
          <p:cNvPicPr/>
          <p:nvPr/>
        </p:nvPicPr>
        <p:blipFill>
          <a:blip r:embed="rId3"/>
          <a:stretch/>
        </p:blipFill>
        <p:spPr>
          <a:xfrm>
            <a:off x="405360" y="178200"/>
            <a:ext cx="1671840" cy="362880"/>
          </a:xfrm>
          <a:prstGeom prst="rect">
            <a:avLst/>
          </a:prstGeom>
          <a:noFill/>
          <a:ln w="0">
            <a:noFill/>
          </a:ln>
        </p:spPr>
      </p:pic>
      <p:sp>
        <p:nvSpPr>
          <p:cNvPr id="17" name="PlaceHolder 1"/>
          <p:cNvSpPr>
            <a:spLocks noGrp="1"/>
          </p:cNvSpPr>
          <p:nvPr>
            <p:ph type="title"/>
          </p:nvPr>
        </p:nvSpPr>
        <p:spPr>
          <a:xfrm>
            <a:off x="405360" y="1042560"/>
            <a:ext cx="11476800" cy="3519360"/>
          </a:xfrm>
          <a:prstGeom prst="rect">
            <a:avLst/>
          </a:prstGeom>
          <a:noFill/>
          <a:ln w="0">
            <a:noFill/>
          </a:ln>
        </p:spPr>
        <p:txBody>
          <a:bodyPr lIns="91440" rIns="91440" tIns="45720" bIns="45720" anchor="b">
            <a:noAutofit/>
          </a:bodyPr>
          <a:p>
            <a:pPr indent="0" defTabSz="914400">
              <a:lnSpc>
                <a:spcPct val="90000"/>
              </a:lnSpc>
              <a:buNone/>
            </a:pPr>
            <a:r>
              <a:rPr lang="sk-SK" sz="6000" b="0" u="none" strike="noStrike">
                <a:solidFill>
                  <a:schemeClr val="dk1"/>
                </a:solidFill>
                <a:effectLst/>
                <a:uFillTx/>
                <a:latin typeface="Calibri Light"/>
              </a:rPr>
              <a:t>Upravte štýly predlohy textu</a:t>
            </a:r>
            <a:endParaRPr lang="sk-SK" sz="6000" b="0" u="none" strike="noStrike">
              <a:solidFill>
                <a:schemeClr val="dk1"/>
              </a:solidFill>
              <a:effectLst/>
              <a:uFillTx/>
              <a:latin typeface="Calibri"/>
            </a:endParaRPr>
          </a:p>
        </p:txBody>
      </p:sp>
      <p:sp>
        <p:nvSpPr>
          <p:cNvPr id="18" name="PlaceHolder 2"/>
          <p:cNvSpPr>
            <a:spLocks noGrp="1"/>
          </p:cNvSpPr>
          <p:nvPr>
            <p:ph type="body"/>
          </p:nvPr>
        </p:nvSpPr>
        <p:spPr>
          <a:xfrm>
            <a:off x="405360" y="4589640"/>
            <a:ext cx="1147680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sk-SK" sz="2400" b="0" u="none" strike="noStrike">
                <a:solidFill>
                  <a:schemeClr val="dk1">
                    <a:tint val="75000"/>
                  </a:schemeClr>
                </a:solidFill>
                <a:effectLst/>
                <a:uFillTx/>
                <a:latin typeface="Calibri"/>
              </a:rPr>
              <a:t>Upravte štýl predlohy textu.</a:t>
            </a:r>
            <a:endParaRPr lang="sk-SK" sz="2400" b="0" u="none" strike="noStrike">
              <a:solidFill>
                <a:schemeClr val="dk1"/>
              </a:solidFill>
              <a:effectLst/>
              <a:uFillTx/>
              <a:latin typeface="Calibri"/>
            </a:endParaRPr>
          </a:p>
        </p:txBody>
      </p:sp>
      <p:sp>
        <p:nvSpPr>
          <p:cNvPr id="19" name="PlaceHolder 3"/>
          <p:cNvSpPr>
            <a:spLocks noGrp="1"/>
          </p:cNvSpPr>
          <p:nvPr>
            <p:ph type="dt" idx="7"/>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20" name="PlaceHolder 4"/>
          <p:cNvSpPr>
            <a:spLocks noGrp="1"/>
          </p:cNvSpPr>
          <p:nvPr>
            <p:ph type="ftr" idx="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21" name="PlaceHolder 5"/>
          <p:cNvSpPr>
            <a:spLocks noGrp="1"/>
          </p:cNvSpPr>
          <p:nvPr>
            <p:ph type="sldNum" idx="9"/>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F2B84D2B-B6AB-4E41-8967-8687B565B363}"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va obsahy">
    <p:bg>
      <p:bgPr>
        <a:solidFill>
          <a:srgbClr val="ffffff"/>
        </a:solidFill>
      </p:bgPr>
    </p:bg>
    <p:spTree>
      <p:nvGrpSpPr>
        <p:cNvPr id="1" name=""/>
        <p:cNvGrpSpPr/>
        <p:nvPr/>
      </p:nvGrpSpPr>
      <p:grpSpPr>
        <a:xfrm>
          <a:off x="0" y="0"/>
          <a:ext cx="0" cy="0"/>
          <a:chOff x="0" y="0"/>
          <a:chExt cx="0" cy="0"/>
        </a:xfrm>
      </p:grpSpPr>
      <p:pic>
        <p:nvPicPr>
          <p:cNvPr id="22" name="Obrázok 7"/>
          <p:cNvPicPr/>
          <p:nvPr/>
        </p:nvPicPr>
        <p:blipFill>
          <a:blip r:embed="rId2"/>
          <a:stretch/>
        </p:blipFill>
        <p:spPr>
          <a:xfrm>
            <a:off x="11799000" y="6537600"/>
            <a:ext cx="190800" cy="225360"/>
          </a:xfrm>
          <a:prstGeom prst="rect">
            <a:avLst/>
          </a:prstGeom>
          <a:noFill/>
          <a:ln w="0">
            <a:noFill/>
          </a:ln>
        </p:spPr>
      </p:pic>
      <p:pic>
        <p:nvPicPr>
          <p:cNvPr id="23" name="Obrázok 8"/>
          <p:cNvPicPr/>
          <p:nvPr/>
        </p:nvPicPr>
        <p:blipFill>
          <a:blip r:embed="rId3"/>
          <a:stretch/>
        </p:blipFill>
        <p:spPr>
          <a:xfrm>
            <a:off x="405360" y="178200"/>
            <a:ext cx="1671840" cy="362880"/>
          </a:xfrm>
          <a:prstGeom prst="rect">
            <a:avLst/>
          </a:prstGeom>
          <a:noFill/>
          <a:ln w="0">
            <a:noFill/>
          </a:ln>
        </p:spPr>
      </p:pic>
      <p:sp>
        <p:nvSpPr>
          <p:cNvPr id="24"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Upravte štýly predlohy textu</a:t>
            </a:r>
            <a:endParaRPr lang="sk-SK" sz="4400" b="0" u="none" strike="noStrike">
              <a:solidFill>
                <a:schemeClr val="dk1"/>
              </a:solidFill>
              <a:effectLst/>
              <a:uFillTx/>
              <a:latin typeface="Calibri"/>
            </a:endParaRPr>
          </a:p>
        </p:txBody>
      </p:sp>
      <p:sp>
        <p:nvSpPr>
          <p:cNvPr id="25" name="PlaceHolder 2"/>
          <p:cNvSpPr>
            <a:spLocks noGrp="1"/>
          </p:cNvSpPr>
          <p:nvPr>
            <p:ph type="body"/>
          </p:nvPr>
        </p:nvSpPr>
        <p:spPr>
          <a:xfrm>
            <a:off x="405360" y="1825560"/>
            <a:ext cx="5614200" cy="45187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Upravte štýl predlohy textu.</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Druhá úroveň</a:t>
            </a:r>
            <a:endParaRPr lang="sk-SK"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Tretia úroveň</a:t>
            </a:r>
            <a:endParaRPr lang="sk-SK"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Štvrtá úroveň</a:t>
            </a:r>
            <a:endParaRPr lang="sk-SK"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Piata úroveň</a:t>
            </a:r>
            <a:endParaRPr lang="sk-SK" sz="1800" b="0" u="none" strike="noStrike">
              <a:solidFill>
                <a:schemeClr val="dk1"/>
              </a:solidFill>
              <a:effectLst/>
              <a:uFillTx/>
              <a:latin typeface="Calibri"/>
            </a:endParaRPr>
          </a:p>
        </p:txBody>
      </p:sp>
      <p:sp>
        <p:nvSpPr>
          <p:cNvPr id="26" name="PlaceHolder 3"/>
          <p:cNvSpPr>
            <a:spLocks noGrp="1"/>
          </p:cNvSpPr>
          <p:nvPr>
            <p:ph type="body"/>
          </p:nvPr>
        </p:nvSpPr>
        <p:spPr>
          <a:xfrm>
            <a:off x="6172200" y="1825560"/>
            <a:ext cx="5709960" cy="45187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Upravte štýl predlohy textu.</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Druhá úroveň</a:t>
            </a:r>
            <a:endParaRPr lang="sk-SK"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Tretia úroveň</a:t>
            </a:r>
            <a:endParaRPr lang="sk-SK"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Štvrtá úroveň</a:t>
            </a:r>
            <a:endParaRPr lang="sk-SK"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Piata úroveň</a:t>
            </a:r>
            <a:endParaRPr lang="sk-SK" sz="1800" b="0" u="none" strike="noStrike">
              <a:solidFill>
                <a:schemeClr val="dk1"/>
              </a:solidFill>
              <a:effectLst/>
              <a:uFillTx/>
              <a:latin typeface="Calibri"/>
            </a:endParaRPr>
          </a:p>
        </p:txBody>
      </p:sp>
      <p:sp>
        <p:nvSpPr>
          <p:cNvPr id="27" name="PlaceHolder 4"/>
          <p:cNvSpPr>
            <a:spLocks noGrp="1"/>
          </p:cNvSpPr>
          <p:nvPr>
            <p:ph type="dt" idx="10"/>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28" name="PlaceHolder 5"/>
          <p:cNvSpPr>
            <a:spLocks noGrp="1"/>
          </p:cNvSpPr>
          <p:nvPr>
            <p:ph type="ftr" idx="11"/>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29" name="PlaceHolder 6"/>
          <p:cNvSpPr>
            <a:spLocks noGrp="1"/>
          </p:cNvSpPr>
          <p:nvPr>
            <p:ph type="sldNum" idx="12"/>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CF7F4D14-C9BB-41D3-9280-7E24A8CC6F2F}"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ázdna">
    <p:bg>
      <p:bgPr>
        <a:solidFill>
          <a:srgbClr val="ffffff"/>
        </a:solidFill>
      </p:bgPr>
    </p:bg>
    <p:spTree>
      <p:nvGrpSpPr>
        <p:cNvPr id="1" name=""/>
        <p:cNvGrpSpPr/>
        <p:nvPr/>
      </p:nvGrpSpPr>
      <p:grpSpPr>
        <a:xfrm>
          <a:off x="0" y="0"/>
          <a:ext cx="0" cy="0"/>
          <a:chOff x="0" y="0"/>
          <a:chExt cx="0" cy="0"/>
        </a:xfrm>
      </p:grpSpPr>
      <p:pic>
        <p:nvPicPr>
          <p:cNvPr id="30" name="Obrázok 7" hidden="1"/>
          <p:cNvPicPr/>
          <p:nvPr/>
        </p:nvPicPr>
        <p:blipFill>
          <a:blip r:embed="rId2"/>
          <a:stretch/>
        </p:blipFill>
        <p:spPr>
          <a:xfrm>
            <a:off x="11799000" y="6537600"/>
            <a:ext cx="190800" cy="225360"/>
          </a:xfrm>
          <a:prstGeom prst="rect">
            <a:avLst/>
          </a:prstGeom>
          <a:noFill/>
          <a:ln w="0">
            <a:noFill/>
          </a:ln>
        </p:spPr>
      </p:pic>
      <p:pic>
        <p:nvPicPr>
          <p:cNvPr id="31" name="Obrázok 8" hidden="1"/>
          <p:cNvPicPr/>
          <p:nvPr/>
        </p:nvPicPr>
        <p:blipFill>
          <a:blip r:embed="rId3"/>
          <a:stretch/>
        </p:blipFill>
        <p:spPr>
          <a:xfrm>
            <a:off x="405360" y="178200"/>
            <a:ext cx="1671840" cy="362880"/>
          </a:xfrm>
          <a:prstGeom prst="rect">
            <a:avLst/>
          </a:prstGeom>
          <a:noFill/>
          <a:ln w="0">
            <a:noFill/>
          </a:ln>
        </p:spPr>
      </p:pic>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lang="sk-SK" sz="1800" b="0" u="none" strike="noStrike">
                <a:solidFill>
                  <a:schemeClr val="dk1"/>
                </a:solidFill>
                <a:effectLst/>
                <a:uFillTx/>
                <a:latin typeface="Calibri"/>
              </a:rPr>
              <a:t>Click to edit the title text format</a:t>
            </a:r>
            <a:endParaRPr lang="sk-SK" sz="1800" b="0" u="none" strike="noStrike">
              <a:solidFill>
                <a:schemeClr val="dk1"/>
              </a:solidFill>
              <a:effectLst/>
              <a:uFillTx/>
              <a:latin typeface="Calibri"/>
            </a:endParaRPr>
          </a:p>
        </p:txBody>
      </p:sp>
      <p:sp>
        <p:nvSpPr>
          <p:cNvPr id="3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lang="sk-SK" sz="2800" b="0" u="none" strike="noStrike">
                <a:solidFill>
                  <a:schemeClr val="dk1"/>
                </a:solidFill>
                <a:effectLst/>
                <a:uFillTx/>
                <a:latin typeface="Calibri"/>
              </a:rPr>
              <a:t>Click to edit the outline text format</a:t>
            </a:r>
            <a:endParaRPr lang="sk-SK" sz="2800" b="0" u="none" strike="noStrike">
              <a:solidFill>
                <a:schemeClr val="dk1"/>
              </a:solidFill>
              <a:effectLst/>
              <a:uFillTx/>
              <a:latin typeface="Calibri"/>
            </a:endParaRPr>
          </a:p>
          <a:p>
            <a:pPr marL="864000" lvl="1" indent="-324000">
              <a:lnSpc>
                <a:spcPct val="90000"/>
              </a:lnSpc>
              <a:spcBef>
                <a:spcPts val="1134"/>
              </a:spcBef>
              <a:buClr>
                <a:srgbClr val="000000"/>
              </a:buClr>
              <a:buSzPct val="75000"/>
              <a:buFont typeface="Symbol" charset="2"/>
              <a:buChar char=""/>
            </a:pPr>
            <a:r>
              <a:rPr lang="sk-SK" sz="2000" b="0" u="none" strike="noStrike">
                <a:solidFill>
                  <a:schemeClr val="dk1"/>
                </a:solidFill>
                <a:effectLst/>
                <a:uFillTx/>
                <a:latin typeface="Calibri"/>
              </a:rPr>
              <a:t>Second Outline Level</a:t>
            </a:r>
            <a:endParaRPr lang="sk-SK" sz="2000" b="0" u="none" strike="noStrike">
              <a:solidFill>
                <a:schemeClr val="dk1"/>
              </a:solidFill>
              <a:effectLst/>
              <a:uFillTx/>
              <a:latin typeface="Calibri"/>
            </a:endParaRPr>
          </a:p>
          <a:p>
            <a:pPr marL="1296000" lvl="2" indent="-288000">
              <a:lnSpc>
                <a:spcPct val="90000"/>
              </a:lnSpc>
              <a:spcBef>
                <a:spcPts val="850"/>
              </a:spcBef>
              <a:buClr>
                <a:srgbClr val="000000"/>
              </a:buClr>
              <a:buSzPct val="45000"/>
              <a:buFont typeface="Wingdings" charset="2"/>
              <a:buChar char=""/>
            </a:pPr>
            <a:r>
              <a:rPr lang="sk-SK" sz="1800" b="0" u="none" strike="noStrike">
                <a:solidFill>
                  <a:schemeClr val="dk1"/>
                </a:solidFill>
                <a:effectLst/>
                <a:uFillTx/>
                <a:latin typeface="Calibri"/>
              </a:rPr>
              <a:t>Third Outline Level</a:t>
            </a:r>
            <a:endParaRPr lang="sk-SK" sz="1800" b="0" u="none" strike="noStrike">
              <a:solidFill>
                <a:schemeClr val="dk1"/>
              </a:solidFill>
              <a:effectLst/>
              <a:uFillTx/>
              <a:latin typeface="Calibri"/>
            </a:endParaRPr>
          </a:p>
          <a:p>
            <a:pPr marL="1728000" lvl="3" indent="-216000">
              <a:lnSpc>
                <a:spcPct val="90000"/>
              </a:lnSpc>
              <a:spcBef>
                <a:spcPts val="567"/>
              </a:spcBef>
              <a:buClr>
                <a:srgbClr val="000000"/>
              </a:buClr>
              <a:buSzPct val="75000"/>
              <a:buFont typeface="Symbol" charset="2"/>
              <a:buChar char=""/>
            </a:pPr>
            <a:r>
              <a:rPr lang="sk-SK" sz="1800" b="0" u="none" strike="noStrike">
                <a:solidFill>
                  <a:schemeClr val="dk1"/>
                </a:solidFill>
                <a:effectLst/>
                <a:uFillTx/>
                <a:latin typeface="Calibri"/>
              </a:rPr>
              <a:t>Fourth Outline Level</a:t>
            </a:r>
            <a:endParaRPr lang="sk-SK" sz="1800" b="0" u="none" strike="noStrike">
              <a:solidFill>
                <a:schemeClr val="dk1"/>
              </a:solidFill>
              <a:effectLst/>
              <a:uFillTx/>
              <a:latin typeface="Calibri"/>
            </a:endParaRPr>
          </a:p>
          <a:p>
            <a:pPr marL="2160000" lvl="4" indent="-216000">
              <a:lnSpc>
                <a:spcPct val="90000"/>
              </a:lnSpc>
              <a:spcBef>
                <a:spcPts val="283"/>
              </a:spcBef>
              <a:buClr>
                <a:srgbClr val="000000"/>
              </a:buClr>
              <a:buSzPct val="45000"/>
              <a:buFont typeface="Wingdings" charset="2"/>
              <a:buChar char=""/>
            </a:pPr>
            <a:r>
              <a:rPr lang="sk-SK" sz="2000" b="0" u="none" strike="noStrike">
                <a:solidFill>
                  <a:schemeClr val="dk1"/>
                </a:solidFill>
                <a:effectLst/>
                <a:uFillTx/>
                <a:latin typeface="Calibri"/>
              </a:rPr>
              <a:t>Fifth Outline Level</a:t>
            </a:r>
            <a:endParaRPr lang="sk-SK" sz="2000" b="0" u="none" strike="noStrike">
              <a:solidFill>
                <a:schemeClr val="dk1"/>
              </a:solidFill>
              <a:effectLst/>
              <a:uFillTx/>
              <a:latin typeface="Calibri"/>
            </a:endParaRPr>
          </a:p>
          <a:p>
            <a:pPr marL="2592000" lvl="5" indent="-216000">
              <a:lnSpc>
                <a:spcPct val="90000"/>
              </a:lnSpc>
              <a:spcBef>
                <a:spcPts val="283"/>
              </a:spcBef>
              <a:buClr>
                <a:srgbClr val="000000"/>
              </a:buClr>
              <a:buSzPct val="45000"/>
              <a:buFont typeface="Wingdings" charset="2"/>
              <a:buChar char=""/>
            </a:pPr>
            <a:r>
              <a:rPr lang="sk-SK" sz="2000" b="0" u="none" strike="noStrike">
                <a:solidFill>
                  <a:schemeClr val="dk1"/>
                </a:solidFill>
                <a:effectLst/>
                <a:uFillTx/>
                <a:latin typeface="Calibri"/>
              </a:rPr>
              <a:t>Sixth Outline Level</a:t>
            </a:r>
            <a:endParaRPr lang="sk-SK" sz="2000" b="0" u="none" strike="noStrike">
              <a:solidFill>
                <a:schemeClr val="dk1"/>
              </a:solidFill>
              <a:effectLst/>
              <a:uFillTx/>
              <a:latin typeface="Calibri"/>
            </a:endParaRPr>
          </a:p>
          <a:p>
            <a:pPr marL="3024000" lvl="6" indent="-216000">
              <a:lnSpc>
                <a:spcPct val="90000"/>
              </a:lnSpc>
              <a:spcBef>
                <a:spcPts val="283"/>
              </a:spcBef>
              <a:buClr>
                <a:srgbClr val="000000"/>
              </a:buClr>
              <a:buSzPct val="45000"/>
              <a:buFont typeface="Wingdings" charset="2"/>
              <a:buChar char=""/>
            </a:pPr>
            <a:r>
              <a:rPr lang="sk-SK" sz="2000" b="0" u="none" strike="noStrike">
                <a:solidFill>
                  <a:schemeClr val="dk1"/>
                </a:solidFill>
                <a:effectLst/>
                <a:uFillTx/>
                <a:latin typeface="Calibri"/>
              </a:rPr>
              <a:t>Seventh Outline Level</a:t>
            </a:r>
            <a:endParaRPr lang="sk-SK" sz="2000" b="0" u="none" strike="noStrike">
              <a:solidFill>
                <a:schemeClr val="dk1"/>
              </a:solidFill>
              <a:effectLst/>
              <a:uFillTx/>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orovnanie">
    <p:bg>
      <p:bgPr>
        <a:solidFill>
          <a:srgbClr val="ffffff"/>
        </a:solidFill>
      </p:bgPr>
    </p:bg>
    <p:spTree>
      <p:nvGrpSpPr>
        <p:cNvPr id="1" name=""/>
        <p:cNvGrpSpPr/>
        <p:nvPr/>
      </p:nvGrpSpPr>
      <p:grpSpPr>
        <a:xfrm>
          <a:off x="0" y="0"/>
          <a:ext cx="0" cy="0"/>
          <a:chOff x="0" y="0"/>
          <a:chExt cx="0" cy="0"/>
        </a:xfrm>
      </p:grpSpPr>
      <p:pic>
        <p:nvPicPr>
          <p:cNvPr id="34" name="Obrázok 7"/>
          <p:cNvPicPr/>
          <p:nvPr/>
        </p:nvPicPr>
        <p:blipFill>
          <a:blip r:embed="rId2"/>
          <a:stretch/>
        </p:blipFill>
        <p:spPr>
          <a:xfrm>
            <a:off x="11799000" y="6537600"/>
            <a:ext cx="190800" cy="225360"/>
          </a:xfrm>
          <a:prstGeom prst="rect">
            <a:avLst/>
          </a:prstGeom>
          <a:noFill/>
          <a:ln w="0">
            <a:noFill/>
          </a:ln>
        </p:spPr>
      </p:pic>
      <p:pic>
        <p:nvPicPr>
          <p:cNvPr id="35" name="Obrázok 8"/>
          <p:cNvPicPr/>
          <p:nvPr/>
        </p:nvPicPr>
        <p:blipFill>
          <a:blip r:embed="rId3"/>
          <a:stretch/>
        </p:blipFill>
        <p:spPr>
          <a:xfrm>
            <a:off x="405360" y="178200"/>
            <a:ext cx="1671840" cy="362880"/>
          </a:xfrm>
          <a:prstGeom prst="rect">
            <a:avLst/>
          </a:prstGeom>
          <a:noFill/>
          <a:ln w="0">
            <a:noFill/>
          </a:ln>
        </p:spPr>
      </p:pic>
      <p:sp>
        <p:nvSpPr>
          <p:cNvPr id="36" name="PlaceHolder 1"/>
          <p:cNvSpPr>
            <a:spLocks noGrp="1"/>
          </p:cNvSpPr>
          <p:nvPr>
            <p:ph type="title"/>
          </p:nvPr>
        </p:nvSpPr>
        <p:spPr>
          <a:xfrm>
            <a:off x="8398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Upravte štýly predlohy textu</a:t>
            </a:r>
            <a:endParaRPr lang="sk-SK" sz="4400" b="0" u="none" strike="noStrike">
              <a:solidFill>
                <a:schemeClr val="dk1"/>
              </a:solidFill>
              <a:effectLst/>
              <a:uFillTx/>
              <a:latin typeface="Calibri"/>
            </a:endParaRPr>
          </a:p>
        </p:txBody>
      </p:sp>
      <p:sp>
        <p:nvSpPr>
          <p:cNvPr id="37" name="PlaceHolder 2"/>
          <p:cNvSpPr>
            <a:spLocks noGrp="1"/>
          </p:cNvSpPr>
          <p:nvPr>
            <p:ph type="body"/>
          </p:nvPr>
        </p:nvSpPr>
        <p:spPr>
          <a:xfrm>
            <a:off x="839880" y="168120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lang="sk-SK" sz="2400" b="1" u="none" strike="noStrike">
                <a:solidFill>
                  <a:schemeClr val="dk1"/>
                </a:solidFill>
                <a:effectLst/>
                <a:uFillTx/>
                <a:latin typeface="Calibri"/>
              </a:rPr>
              <a:t>Upravte štýl predlohy textu.</a:t>
            </a:r>
            <a:endParaRPr lang="sk-SK" sz="2400" b="0" u="none" strike="noStrike">
              <a:solidFill>
                <a:schemeClr val="dk1"/>
              </a:solidFill>
              <a:effectLst/>
              <a:uFillTx/>
              <a:latin typeface="Calibri"/>
            </a:endParaRPr>
          </a:p>
        </p:txBody>
      </p:sp>
      <p:sp>
        <p:nvSpPr>
          <p:cNvPr id="38" name="PlaceHolder 3"/>
          <p:cNvSpPr>
            <a:spLocks noGrp="1"/>
          </p:cNvSpPr>
          <p:nvPr>
            <p:ph type="body"/>
          </p:nvPr>
        </p:nvSpPr>
        <p:spPr>
          <a:xfrm>
            <a:off x="839880" y="2505240"/>
            <a:ext cx="51573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Upravte štýl predlohy textu.</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Druhá úroveň</a:t>
            </a:r>
            <a:endParaRPr lang="sk-SK"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Tretia úroveň</a:t>
            </a:r>
            <a:endParaRPr lang="sk-SK"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Štvrtá úroveň</a:t>
            </a:r>
            <a:endParaRPr lang="sk-SK"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Piata úroveň</a:t>
            </a:r>
            <a:endParaRPr lang="sk-SK" sz="1800" b="0" u="none" strike="noStrike">
              <a:solidFill>
                <a:schemeClr val="dk1"/>
              </a:solidFill>
              <a:effectLst/>
              <a:uFillTx/>
              <a:latin typeface="Calibri"/>
            </a:endParaRPr>
          </a:p>
        </p:txBody>
      </p:sp>
      <p:sp>
        <p:nvSpPr>
          <p:cNvPr id="39" name="PlaceHolder 4"/>
          <p:cNvSpPr>
            <a:spLocks noGrp="1"/>
          </p:cNvSpPr>
          <p:nvPr>
            <p:ph type="body"/>
          </p:nvPr>
        </p:nvSpPr>
        <p:spPr>
          <a:xfrm>
            <a:off x="6172200" y="168120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lang="sk-SK" sz="2400" b="1" u="none" strike="noStrike">
                <a:solidFill>
                  <a:schemeClr val="dk1"/>
                </a:solidFill>
                <a:effectLst/>
                <a:uFillTx/>
                <a:latin typeface="Calibri"/>
              </a:rPr>
              <a:t>Upravte štýl predlohy textu.</a:t>
            </a:r>
            <a:endParaRPr lang="sk-SK" sz="2400" b="0" u="none" strike="noStrike">
              <a:solidFill>
                <a:schemeClr val="dk1"/>
              </a:solidFill>
              <a:effectLst/>
              <a:uFillTx/>
              <a:latin typeface="Calibri"/>
            </a:endParaRPr>
          </a:p>
        </p:txBody>
      </p:sp>
      <p:sp>
        <p:nvSpPr>
          <p:cNvPr id="40" name="PlaceHolder 5"/>
          <p:cNvSpPr>
            <a:spLocks noGrp="1"/>
          </p:cNvSpPr>
          <p:nvPr>
            <p:ph type="body"/>
          </p:nvPr>
        </p:nvSpPr>
        <p:spPr>
          <a:xfrm>
            <a:off x="6172200" y="2505240"/>
            <a:ext cx="518292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Upravte štýl predlohy textu.</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Druhá úroveň</a:t>
            </a:r>
            <a:endParaRPr lang="sk-SK"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Tretia úroveň</a:t>
            </a:r>
            <a:endParaRPr lang="sk-SK"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Štvrtá úroveň</a:t>
            </a:r>
            <a:endParaRPr lang="sk-SK"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sk-SK" sz="1800" b="0" u="none" strike="noStrike">
                <a:solidFill>
                  <a:schemeClr val="dk1"/>
                </a:solidFill>
                <a:effectLst/>
                <a:uFillTx/>
                <a:latin typeface="Calibri"/>
              </a:rPr>
              <a:t>Piata úroveň</a:t>
            </a:r>
            <a:endParaRPr lang="sk-SK" sz="1800" b="0" u="none" strike="noStrike">
              <a:solidFill>
                <a:schemeClr val="dk1"/>
              </a:solidFill>
              <a:effectLst/>
              <a:uFillTx/>
              <a:latin typeface="Calibri"/>
            </a:endParaRPr>
          </a:p>
        </p:txBody>
      </p:sp>
      <p:sp>
        <p:nvSpPr>
          <p:cNvPr id="41" name="PlaceHolder 6"/>
          <p:cNvSpPr>
            <a:spLocks noGrp="1"/>
          </p:cNvSpPr>
          <p:nvPr>
            <p:ph type="dt" idx="13"/>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42" name="PlaceHolder 7"/>
          <p:cNvSpPr>
            <a:spLocks noGrp="1"/>
          </p:cNvSpPr>
          <p:nvPr>
            <p:ph type="ftr" idx="1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43" name="PlaceHolder 8"/>
          <p:cNvSpPr>
            <a:spLocks noGrp="1"/>
          </p:cNvSpPr>
          <p:nvPr>
            <p:ph type="sldNum" idx="15"/>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69B01F0F-B892-45E7-95CC-A4610D5759C0}"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Len nadpis">
    <p:bg>
      <p:bgPr>
        <a:solidFill>
          <a:srgbClr val="ffffff"/>
        </a:solidFill>
      </p:bgPr>
    </p:bg>
    <p:spTree>
      <p:nvGrpSpPr>
        <p:cNvPr id="1" name=""/>
        <p:cNvGrpSpPr/>
        <p:nvPr/>
      </p:nvGrpSpPr>
      <p:grpSpPr>
        <a:xfrm>
          <a:off x="0" y="0"/>
          <a:ext cx="0" cy="0"/>
          <a:chOff x="0" y="0"/>
          <a:chExt cx="0" cy="0"/>
        </a:xfrm>
      </p:grpSpPr>
      <p:pic>
        <p:nvPicPr>
          <p:cNvPr id="44" name="Obrázok 7"/>
          <p:cNvPicPr/>
          <p:nvPr/>
        </p:nvPicPr>
        <p:blipFill>
          <a:blip r:embed="rId2"/>
          <a:stretch/>
        </p:blipFill>
        <p:spPr>
          <a:xfrm>
            <a:off x="11799000" y="6537600"/>
            <a:ext cx="190800" cy="225360"/>
          </a:xfrm>
          <a:prstGeom prst="rect">
            <a:avLst/>
          </a:prstGeom>
          <a:noFill/>
          <a:ln w="0">
            <a:noFill/>
          </a:ln>
        </p:spPr>
      </p:pic>
      <p:pic>
        <p:nvPicPr>
          <p:cNvPr id="45" name="Obrázok 8"/>
          <p:cNvPicPr/>
          <p:nvPr/>
        </p:nvPicPr>
        <p:blipFill>
          <a:blip r:embed="rId3"/>
          <a:stretch/>
        </p:blipFill>
        <p:spPr>
          <a:xfrm>
            <a:off x="405360" y="178200"/>
            <a:ext cx="1671840" cy="362880"/>
          </a:xfrm>
          <a:prstGeom prst="rect">
            <a:avLst/>
          </a:prstGeom>
          <a:noFill/>
          <a:ln w="0">
            <a:noFill/>
          </a:ln>
        </p:spPr>
      </p:pic>
      <p:sp>
        <p:nvSpPr>
          <p:cNvPr id="46"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Upravte štýly predlohy textu</a:t>
            </a:r>
            <a:endParaRPr lang="sk-SK" sz="4400" b="0" u="none" strike="noStrike">
              <a:solidFill>
                <a:schemeClr val="dk1"/>
              </a:solidFill>
              <a:effectLst/>
              <a:uFillTx/>
              <a:latin typeface="Calibri"/>
            </a:endParaRPr>
          </a:p>
        </p:txBody>
      </p:sp>
      <p:sp>
        <p:nvSpPr>
          <p:cNvPr id="47" name="PlaceHolder 2"/>
          <p:cNvSpPr>
            <a:spLocks noGrp="1"/>
          </p:cNvSpPr>
          <p:nvPr>
            <p:ph type="dt" idx="16"/>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48" name="PlaceHolder 3"/>
          <p:cNvSpPr>
            <a:spLocks noGrp="1"/>
          </p:cNvSpPr>
          <p:nvPr>
            <p:ph type="ftr" idx="17"/>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49" name="PlaceHolder 4"/>
          <p:cNvSpPr>
            <a:spLocks noGrp="1"/>
          </p:cNvSpPr>
          <p:nvPr>
            <p:ph type="sldNum" idx="18"/>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3AD9BF8D-DBF6-440F-91B9-138FC7C5F59B}"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bsah s popisom">
    <p:bg>
      <p:bgPr>
        <a:solidFill>
          <a:srgbClr val="ffffff"/>
        </a:solidFill>
      </p:bgPr>
    </p:bg>
    <p:spTree>
      <p:nvGrpSpPr>
        <p:cNvPr id="1" name=""/>
        <p:cNvGrpSpPr/>
        <p:nvPr/>
      </p:nvGrpSpPr>
      <p:grpSpPr>
        <a:xfrm>
          <a:off x="0" y="0"/>
          <a:ext cx="0" cy="0"/>
          <a:chOff x="0" y="0"/>
          <a:chExt cx="0" cy="0"/>
        </a:xfrm>
      </p:grpSpPr>
      <p:pic>
        <p:nvPicPr>
          <p:cNvPr id="50" name="Obrázok 7"/>
          <p:cNvPicPr/>
          <p:nvPr/>
        </p:nvPicPr>
        <p:blipFill>
          <a:blip r:embed="rId2"/>
          <a:stretch/>
        </p:blipFill>
        <p:spPr>
          <a:xfrm>
            <a:off x="11799000" y="6537600"/>
            <a:ext cx="190800" cy="225360"/>
          </a:xfrm>
          <a:prstGeom prst="rect">
            <a:avLst/>
          </a:prstGeom>
          <a:noFill/>
          <a:ln w="0">
            <a:noFill/>
          </a:ln>
        </p:spPr>
      </p:pic>
      <p:pic>
        <p:nvPicPr>
          <p:cNvPr id="51" name="Obrázok 8"/>
          <p:cNvPicPr/>
          <p:nvPr/>
        </p:nvPicPr>
        <p:blipFill>
          <a:blip r:embed="rId3"/>
          <a:stretch/>
        </p:blipFill>
        <p:spPr>
          <a:xfrm>
            <a:off x="405360" y="178200"/>
            <a:ext cx="1671840" cy="362880"/>
          </a:xfrm>
          <a:prstGeom prst="rect">
            <a:avLst/>
          </a:prstGeom>
          <a:noFill/>
          <a:ln w="0">
            <a:noFill/>
          </a:ln>
        </p:spPr>
      </p:pic>
      <p:sp>
        <p:nvSpPr>
          <p:cNvPr id="52" name="PlaceHolder 1"/>
          <p:cNvSpPr>
            <a:spLocks noGrp="1"/>
          </p:cNvSpPr>
          <p:nvPr>
            <p:ph type="title"/>
          </p:nvPr>
        </p:nvSpPr>
        <p:spPr>
          <a:xfrm>
            <a:off x="405360" y="987480"/>
            <a:ext cx="4479120" cy="1069560"/>
          </a:xfrm>
          <a:prstGeom prst="rect">
            <a:avLst/>
          </a:prstGeom>
          <a:noFill/>
          <a:ln w="0">
            <a:noFill/>
          </a:ln>
        </p:spPr>
        <p:txBody>
          <a:bodyPr lIns="91440" rIns="91440" tIns="45720" bIns="45720" anchor="b">
            <a:noAutofit/>
          </a:bodyPr>
          <a:p>
            <a:pPr indent="0" defTabSz="914400">
              <a:lnSpc>
                <a:spcPct val="90000"/>
              </a:lnSpc>
              <a:buNone/>
            </a:pPr>
            <a:r>
              <a:rPr lang="sk-SK" sz="3200" b="0" u="none" strike="noStrike">
                <a:solidFill>
                  <a:schemeClr val="dk1"/>
                </a:solidFill>
                <a:effectLst/>
                <a:uFillTx/>
                <a:latin typeface="Calibri Light"/>
              </a:rPr>
              <a:t>Upravte štýly predlohy textu</a:t>
            </a:r>
            <a:endParaRPr lang="sk-SK" sz="3200" b="0" u="none" strike="noStrike">
              <a:solidFill>
                <a:schemeClr val="dk1"/>
              </a:solidFill>
              <a:effectLst/>
              <a:uFillTx/>
              <a:latin typeface="Calibri"/>
            </a:endParaRPr>
          </a:p>
        </p:txBody>
      </p:sp>
      <p:sp>
        <p:nvSpPr>
          <p:cNvPr id="53" name="PlaceHolder 2"/>
          <p:cNvSpPr>
            <a:spLocks noGrp="1"/>
          </p:cNvSpPr>
          <p:nvPr>
            <p:ph type="body"/>
          </p:nvPr>
        </p:nvSpPr>
        <p:spPr>
          <a:xfrm>
            <a:off x="5183280" y="987480"/>
            <a:ext cx="6698880" cy="53247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3200" b="0" u="none" strike="noStrike">
                <a:solidFill>
                  <a:schemeClr val="dk1"/>
                </a:solidFill>
                <a:effectLst/>
                <a:uFillTx/>
                <a:latin typeface="Calibri"/>
              </a:rPr>
              <a:t>Upravte štýl predlohy textu.</a:t>
            </a:r>
            <a:endParaRPr lang="sk-SK" sz="32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sk-SK" sz="2800" b="0" u="none" strike="noStrike">
                <a:solidFill>
                  <a:schemeClr val="dk1"/>
                </a:solidFill>
                <a:effectLst/>
                <a:uFillTx/>
                <a:latin typeface="Calibri"/>
              </a:rPr>
              <a:t>Druhá úroveň</a:t>
            </a:r>
            <a:endParaRPr lang="sk-SK" sz="28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Tretia úroveň</a:t>
            </a:r>
            <a:endParaRPr lang="sk-SK" sz="24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Štvrtá úroveň</a:t>
            </a:r>
            <a:endParaRPr lang="sk-SK" sz="20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sk-SK" sz="2000" b="0" u="none" strike="noStrike">
                <a:solidFill>
                  <a:schemeClr val="dk1"/>
                </a:solidFill>
                <a:effectLst/>
                <a:uFillTx/>
                <a:latin typeface="Calibri"/>
              </a:rPr>
              <a:t>Piata úroveň</a:t>
            </a:r>
            <a:endParaRPr lang="sk-SK" sz="2000" b="0" u="none" strike="noStrike">
              <a:solidFill>
                <a:schemeClr val="dk1"/>
              </a:solidFill>
              <a:effectLst/>
              <a:uFillTx/>
              <a:latin typeface="Calibri"/>
            </a:endParaRPr>
          </a:p>
        </p:txBody>
      </p:sp>
      <p:sp>
        <p:nvSpPr>
          <p:cNvPr id="54" name="PlaceHolder 3"/>
          <p:cNvSpPr>
            <a:spLocks noGrp="1"/>
          </p:cNvSpPr>
          <p:nvPr>
            <p:ph type="body"/>
          </p:nvPr>
        </p:nvSpPr>
        <p:spPr>
          <a:xfrm>
            <a:off x="405360" y="2057400"/>
            <a:ext cx="4479120" cy="425484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sk-SK" sz="1600" b="0" u="none" strike="noStrike">
                <a:solidFill>
                  <a:schemeClr val="dk1"/>
                </a:solidFill>
                <a:effectLst/>
                <a:uFillTx/>
                <a:latin typeface="Calibri"/>
              </a:rPr>
              <a:t>Upravte štýl predlohy textu.</a:t>
            </a:r>
            <a:endParaRPr lang="sk-SK" sz="1600" b="0" u="none" strike="noStrike">
              <a:solidFill>
                <a:schemeClr val="dk1"/>
              </a:solidFill>
              <a:effectLst/>
              <a:uFillTx/>
              <a:latin typeface="Calibri"/>
            </a:endParaRPr>
          </a:p>
        </p:txBody>
      </p:sp>
      <p:sp>
        <p:nvSpPr>
          <p:cNvPr id="55" name="PlaceHolder 4"/>
          <p:cNvSpPr>
            <a:spLocks noGrp="1"/>
          </p:cNvSpPr>
          <p:nvPr>
            <p:ph type="dt" idx="19"/>
          </p:nvPr>
        </p:nvSpPr>
        <p:spPr>
          <a:xfrm>
            <a:off x="405360" y="646776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&lt;date/time&gt;</a:t>
            </a:r>
            <a:endParaRPr lang="en-US" sz="1200" b="0" u="none" strike="noStrike">
              <a:solidFill>
                <a:srgbClr val="000000"/>
              </a:solidFill>
              <a:effectLst/>
              <a:uFillTx/>
              <a:latin typeface="Times New Roman"/>
            </a:endParaRPr>
          </a:p>
        </p:txBody>
      </p:sp>
      <p:sp>
        <p:nvSpPr>
          <p:cNvPr id="56" name="PlaceHolder 5"/>
          <p:cNvSpPr>
            <a:spLocks noGrp="1"/>
          </p:cNvSpPr>
          <p:nvPr>
            <p:ph type="ftr" idx="2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en-US" sz="1200" b="0" u="none" strike="noStrike">
                <a:solidFill>
                  <a:srgbClr val="1644aa"/>
                </a:solidFill>
                <a:effectLst/>
                <a:uFillTx/>
                <a:latin typeface="Calibri"/>
              </a:defRPr>
            </a:lvl1pPr>
          </a:lstStyle>
          <a:p>
            <a:pPr indent="0" algn="r" defTabSz="914400">
              <a:lnSpc>
                <a:spcPct val="100000"/>
              </a:lnSpc>
              <a:buNone/>
            </a:pPr>
            <a:r>
              <a:rPr lang="en-US" sz="1200" b="0" u="none" strike="noStrike">
                <a:solidFill>
                  <a:srgbClr val="1644aa"/>
                </a:solidFill>
                <a:effectLst/>
                <a:uFillTx/>
                <a:latin typeface="Calibri"/>
              </a:rPr>
              <a:t>&lt;footer&gt;</a:t>
            </a:r>
            <a:endParaRPr lang="en-US" sz="1200" b="0" u="none" strike="noStrike">
              <a:solidFill>
                <a:srgbClr val="000000"/>
              </a:solidFill>
              <a:effectLst/>
              <a:uFillTx/>
              <a:latin typeface="Times New Roman"/>
            </a:endParaRPr>
          </a:p>
        </p:txBody>
      </p:sp>
      <p:sp>
        <p:nvSpPr>
          <p:cNvPr id="57" name="PlaceHolder 6"/>
          <p:cNvSpPr>
            <a:spLocks noGrp="1"/>
          </p:cNvSpPr>
          <p:nvPr>
            <p:ph type="sldNum" idx="21"/>
          </p:nvPr>
        </p:nvSpPr>
        <p:spPr>
          <a:xfrm>
            <a:off x="11076480" y="6467760"/>
            <a:ext cx="80568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fld id="{65D9100D-6B0E-4FE9-BAC4-1CD0373F3575}" type="slidenum">
              <a:rPr lang="sk-SK" sz="1200" b="0" u="none" strike="noStrike">
                <a:solidFill>
                  <a:srgbClr val="1644aa"/>
                </a:solidFill>
                <a:effectLst/>
                <a:uFillTx/>
                <a:latin typeface="Calibri"/>
              </a:rPr>
              <a:t>&lt;number&gt;</a:t>
            </a:fld>
            <a:endParaRPr lang="en-US" sz="12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5.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hyperlink" Target="https://www.akademiapz.sk/sk/node/2730" TargetMode="External"/><Relationship Id="rId2" Type="http://schemas.openxmlformats.org/officeDocument/2006/relationships/hyperlink" Target="https://www.akademiapz.sk/sk/node/2702" TargetMode="External"/><Relationship Id="rId3" Type="http://schemas.openxmlformats.org/officeDocument/2006/relationships/hyperlink" Target="https://akademiapz.sk/sites/default/files/2650-Projekty%20EU/Plagat%20vytlacit%20A3.pdf" TargetMode="External"/><Relationship Id="rId4" Type="http://schemas.openxmlformats.org/officeDocument/2006/relationships/hyperlink" Target="https://akademiapz.sk/veda-a-vyskum/projekty/zvysenie-odolnosti-SR" TargetMode="External"/><Relationship Id="rId5" Type="http://schemas.openxmlformats.org/officeDocument/2006/relationships/hyperlink" Target="https://akademiapz.sk/projekt-full-proof" TargetMode="External"/><Relationship Id="rId6" Type="http://schemas.openxmlformats.org/officeDocument/2006/relationships/hyperlink" Target="https://akademiapz.sk/veda-a-vyskum/projekty/centrum-excelentnosti" TargetMode="External"/><Relationship Id="rId7" Type="http://schemas.openxmlformats.org/officeDocument/2006/relationships/hyperlink" Target="https://akademiapz.sk/veda-a-vyskum/projekty/centrum-excelentnosti" TargetMode="External"/><Relationship Id="rId8" Type="http://schemas.openxmlformats.org/officeDocument/2006/relationships/hyperlink" Target="https://akademiapz.sk/veda-a-vyskum/projekty/centrum-excelentnosti" TargetMode="External"/><Relationship Id="rId9" Type="http://schemas.openxmlformats.org/officeDocument/2006/relationships/hyperlink" Target="https://akademiapz.sk/veda-a-vyskum/projekty/GODIAC" TargetMode="External"/><Relationship Id="rId10" Type="http://schemas.openxmlformats.org/officeDocument/2006/relationships/hyperlink" Target="https://akademiapz.sk/veda-a-vyskum/projekty/EUSEC" TargetMode="External"/><Relationship Id="rId11" Type="http://schemas.openxmlformats.org/officeDocument/2006/relationships/hyperlink" Target="https://akademiapz.sk/veda-a-vyskum/projekty/HOUSE" TargetMode="External"/><Relationship Id="rId12" Type="http://schemas.openxmlformats.org/officeDocument/2006/relationships/hyperlink" Target="https://akademiapz.sk/studium/celozivotne-vzdelavanie/rozsirujuce-studium/specialne-vysluchove-miestnosti" TargetMode="External"/><Relationship Id="rId13" Type="http://schemas.openxmlformats.org/officeDocument/2006/relationships/hyperlink" Target="https://akademiapz.sk/studium/celozivotne-vzdelavanie/rozsirujuce-studium/specialne-vysluchove-miestnosti" TargetMode="External"/><Relationship Id="rId14" Type="http://schemas.openxmlformats.org/officeDocument/2006/relationships/hyperlink" Target="https://akademiapz.sk/studium/celozivotne-vzdelavanie/rozsirujuce-studium/specialne-vysluchove-miestnosti" TargetMode="External"/><Relationship Id="rId15" Type="http://schemas.openxmlformats.org/officeDocument/2006/relationships/hyperlink" Target="https://www.akademiapz.sk/system/files/2650-Projekty%20EU/Projekt%20bol%20realizovan&#253;%20v%20r&#225;mci%20podpory%20z%20N&#243;rskych%20grantov%20pod%20heslom.pdf" TargetMode="External"/><Relationship Id="rId16" Type="http://schemas.openxmlformats.org/officeDocument/2006/relationships/hyperlink" Target="https://akademiapz.sk/veda-a-vyskum/projekty/strong" TargetMode="External"/><Relationship Id="rId17" Type="http://schemas.openxmlformats.org/officeDocument/2006/relationships/hyperlink" Target="https://akademiapz.sk/sk/veda-a-vyskum/projekty/popAI" TargetMode="External"/><Relationship Id="rId18" Type="http://schemas.openxmlformats.org/officeDocument/2006/relationships/hyperlink" Target="https://akademiapz.sk/sk/veda-a-vyskum/projekty/popAI" TargetMode="External"/><Relationship Id="rId19" Type="http://schemas.openxmlformats.org/officeDocument/2006/relationships/hyperlink" Target="https://akademiapz.sk/node/2549" TargetMode="External"/><Relationship Id="rId20" Type="http://schemas.openxmlformats.org/officeDocument/2006/relationships/hyperlink" Target="https://akademiapz.sk/node/2549" TargetMode="External"/><Relationship Id="rId21" Type="http://schemas.openxmlformats.org/officeDocument/2006/relationships/hyperlink" Target="https://akademiapz.sk/node/2550" TargetMode="External"/><Relationship Id="rId22" Type="http://schemas.openxmlformats.org/officeDocument/2006/relationships/hyperlink" Target="https://akademiapz.sk/node/2550" TargetMode="External"/><Relationship Id="rId23" Type="http://schemas.openxmlformats.org/officeDocument/2006/relationships/hyperlink" Target="https://akademiapz.sk/node/2550" TargetMode="External"/><Relationship Id="rId24" Type="http://schemas.openxmlformats.org/officeDocument/2006/relationships/image" Target="../media/image3.jpeg"/><Relationship Id="rId25"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3.jpeg"/><Relationship Id="rId3" Type="http://schemas.openxmlformats.org/officeDocument/2006/relationships/slideLayout" Target="../slideLayouts/slideLayout2.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jpeg"/><Relationship Id="rId3" Type="http://schemas.openxmlformats.org/officeDocument/2006/relationships/slideLayout" Target="../slideLayouts/slideLayout2.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jpeg"/><Relationship Id="rId3" Type="http://schemas.openxmlformats.org/officeDocument/2006/relationships/slideLayout" Target="../slideLayouts/slideLayout2.xml"/><Relationship Id="rId4"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jpeg"/><Relationship Id="rId3" Type="http://schemas.openxmlformats.org/officeDocument/2006/relationships/slideLayout" Target="../slideLayouts/slideLayout2.xml"/><Relationship Id="rId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44.xml"/>
</Relationships>
</file>

<file path=ppt/slides/_rels/slide5.xml.rels><?xml version="1.0" encoding="UTF-8"?>
<Relationships xmlns="http://schemas.openxmlformats.org/package/2006/relationships"><Relationship Id="rId1" Type="http://schemas.openxmlformats.org/officeDocument/2006/relationships/hyperlink" Target="https://www.akademiapz.sk/en/pracoviska/katedry/KPV" TargetMode="External"/><Relationship Id="rId2" Type="http://schemas.openxmlformats.org/officeDocument/2006/relationships/hyperlink" Target="https://www.akademiapz.sk/en/pracoviska/katedry/KPV" TargetMode="External"/><Relationship Id="rId3" Type="http://schemas.openxmlformats.org/officeDocument/2006/relationships/hyperlink" Target="https://www.akademiapz.sk/en/pracoviska/katedry/KPV" TargetMode="External"/><Relationship Id="rId4" Type="http://schemas.openxmlformats.org/officeDocument/2006/relationships/hyperlink" Target="https://www.akademiapz.sk/en/pracoviska/katedry/KEIRH" TargetMode="External"/><Relationship Id="rId5" Type="http://schemas.openxmlformats.org/officeDocument/2006/relationships/hyperlink" Target="https://www.akademiapz.sk/en/pracoviska/katedry/KEIRH" TargetMode="External"/><Relationship Id="rId6" Type="http://schemas.openxmlformats.org/officeDocument/2006/relationships/hyperlink" Target="https://www.akademiapz.sk/en/pracoviska/katedry/KEIRH" TargetMode="External"/><Relationship Id="rId7" Type="http://schemas.openxmlformats.org/officeDocument/2006/relationships/hyperlink" Target="https://www.akademiapz.sk/en/pracoviska/katedry/KEIRH" TargetMode="External"/><Relationship Id="rId8" Type="http://schemas.openxmlformats.org/officeDocument/2006/relationships/hyperlink" Target="https://www.akademiapz.sk/en/pracoviska/katedry/KEIRH" TargetMode="External"/><Relationship Id="rId9" Type="http://schemas.openxmlformats.org/officeDocument/2006/relationships/hyperlink" Target="https://www.akademiapz.sk/en/pracoviska/katedry/KEIRH" TargetMode="External"/><Relationship Id="rId10" Type="http://schemas.openxmlformats.org/officeDocument/2006/relationships/hyperlink" Target="https://www.akademiapz.sk/en/pracoviska/katedry/KEIRH" TargetMode="External"/><Relationship Id="rId11" Type="http://schemas.openxmlformats.org/officeDocument/2006/relationships/hyperlink" Target="https://www.akademiapz.sk/en/pracoviska/katedry/KEIRH" TargetMode="External"/><Relationship Id="rId12" Type="http://schemas.openxmlformats.org/officeDocument/2006/relationships/hyperlink" Target="https://www.akademiapz.sk/en/pracoviska/katedry/KEIRH" TargetMode="External"/><Relationship Id="rId13" Type="http://schemas.openxmlformats.org/officeDocument/2006/relationships/hyperlink" Target="https://www.akademiapz.sk/en/pracoviska/katedry/KKP" TargetMode="External"/><Relationship Id="rId14" Type="http://schemas.openxmlformats.org/officeDocument/2006/relationships/hyperlink" Target="https://www.akademiapz.sk/en/pracoviska/katedry/KKP" TargetMode="External"/><Relationship Id="rId15" Type="http://schemas.openxmlformats.org/officeDocument/2006/relationships/hyperlink" Target="https://www.akademiapz.sk/en/pracoviska/katedry/KV" TargetMode="External"/><Relationship Id="rId16" Type="http://schemas.openxmlformats.org/officeDocument/2006/relationships/hyperlink" Target="https://www.akademiapz.sk/en/pracoviska/katedry/KV" TargetMode="External"/><Relationship Id="rId17" Type="http://schemas.openxmlformats.org/officeDocument/2006/relationships/hyperlink" Target="https://www.akademiapz.sk/en/pracoviska/katedry/KKFV" TargetMode="External"/><Relationship Id="rId18" Type="http://schemas.openxmlformats.org/officeDocument/2006/relationships/hyperlink" Target="https://www.akademiapz.sk/en/pracoviska/katedry/KKFV" TargetMode="External"/><Relationship Id="rId19" Type="http://schemas.openxmlformats.org/officeDocument/2006/relationships/hyperlink" Target="https://www.akademiapz.sk/en/pracoviska/katedry/KKFV" TargetMode="External"/><Relationship Id="rId20" Type="http://schemas.openxmlformats.org/officeDocument/2006/relationships/hyperlink" Target="https://www.akademiapz.sk/en/pracoviska/katedry/KKFV" TargetMode="External"/><Relationship Id="rId21" Type="http://schemas.openxmlformats.org/officeDocument/2006/relationships/hyperlink" Target="https://www.akademiapz.sk/en/pracoviska/katedry/KKFV" TargetMode="External"/><Relationship Id="rId22" Type="http://schemas.openxmlformats.org/officeDocument/2006/relationships/hyperlink" Target="https://www.akademiapz.sk/en/pracoviska/katedry/KKFV" TargetMode="External"/><Relationship Id="rId23" Type="http://schemas.openxmlformats.org/officeDocument/2006/relationships/hyperlink" Target="https://www.akademiapz.sk/en/pracoviska/katedry/KK" TargetMode="External"/><Relationship Id="rId24" Type="http://schemas.openxmlformats.org/officeDocument/2006/relationships/hyperlink" Target="https://www.akademiapz.sk/en/pracoviska/katedry/KK" TargetMode="External"/><Relationship Id="rId25" Type="http://schemas.openxmlformats.org/officeDocument/2006/relationships/hyperlink" Target="https://www.akademiapz.sk/en/pracoviska/katedry/KTP" TargetMode="External"/><Relationship Id="rId26" Type="http://schemas.openxmlformats.org/officeDocument/2006/relationships/hyperlink" Target="https://www.akademiapz.sk/en/pracoviska/katedry/KTP" TargetMode="External"/><Relationship Id="rId27" Type="http://schemas.openxmlformats.org/officeDocument/2006/relationships/hyperlink" Target="https://www.akademiapz.sk/en/pracoviska/katedry/KTP" TargetMode="External"/><Relationship Id="rId28" Type="http://schemas.openxmlformats.org/officeDocument/2006/relationships/hyperlink" Target="https://www.akademiapz.sk/en/pracoviska/katedry/KTP" TargetMode="External"/><Relationship Id="rId29" Type="http://schemas.openxmlformats.org/officeDocument/2006/relationships/hyperlink" Target="https://www.akademiapz.sk/en/pracoviska/katedry/KSP" TargetMode="External"/><Relationship Id="rId30" Type="http://schemas.openxmlformats.org/officeDocument/2006/relationships/hyperlink" Target="https://www.akademiapz.sk/en/pracoviska/katedry/KSP" TargetMode="External"/><Relationship Id="rId31" Type="http://schemas.openxmlformats.org/officeDocument/2006/relationships/hyperlink" Target="https://www.akademiapz.sk/en/pracoviska/katedry/KSP" TargetMode="External"/><Relationship Id="rId32" Type="http://schemas.openxmlformats.org/officeDocument/2006/relationships/hyperlink" Target="https://www.akademiapz.sk/en/pracoviska/katedry/KSP" TargetMode="External"/><Relationship Id="rId33" Type="http://schemas.openxmlformats.org/officeDocument/2006/relationships/hyperlink" Target="https://www.akademiapz.sk/en/pracoviska/katedry/KIM" TargetMode="External"/><Relationship Id="rId34" Type="http://schemas.openxmlformats.org/officeDocument/2006/relationships/hyperlink" Target="https://www.akademiapz.sk/en/pracoviska/katedry/KIM" TargetMode="External"/><Relationship Id="rId35" Type="http://schemas.openxmlformats.org/officeDocument/2006/relationships/hyperlink" Target="https://www.akademiapz.sk/en/pracoviska/katedry/KIM" TargetMode="External"/><Relationship Id="rId36" Type="http://schemas.openxmlformats.org/officeDocument/2006/relationships/hyperlink" Target="https://www.akademiapz.sk/en/pracoviska/katedry/KIM" TargetMode="External"/><Relationship Id="rId37" Type="http://schemas.openxmlformats.org/officeDocument/2006/relationships/hyperlink" Target="https://www.akademiapz.sk/en/pracoviska/katedry/KVSaKM" TargetMode="External"/><Relationship Id="rId38" Type="http://schemas.openxmlformats.org/officeDocument/2006/relationships/hyperlink" Target="https://www.akademiapz.sk/en/pracoviska/katedry/KVSaKM" TargetMode="External"/><Relationship Id="rId39" Type="http://schemas.openxmlformats.org/officeDocument/2006/relationships/hyperlink" Target="https://www.akademiapz.sk/en/pracoviska/katedry/KVSaKM" TargetMode="External"/><Relationship Id="rId40" Type="http://schemas.openxmlformats.org/officeDocument/2006/relationships/hyperlink" Target="https://www.akademiapz.sk/en/pracoviska/katedry/KVSaKM" TargetMode="External"/><Relationship Id="rId41" Type="http://schemas.openxmlformats.org/officeDocument/2006/relationships/hyperlink" Target="https://www.akademiapz.sk/en/pracoviska/katedry/KVSaKM" TargetMode="External"/><Relationship Id="rId42" Type="http://schemas.openxmlformats.org/officeDocument/2006/relationships/hyperlink" Target="https://www.akademiapz.sk/en/pracoviska/katedry/KVSaKM" TargetMode="External"/><Relationship Id="rId43" Type="http://schemas.openxmlformats.org/officeDocument/2006/relationships/hyperlink" Target="https://www.akademiapz.sk/en/pracoviska/katedry/KVPV" TargetMode="External"/><Relationship Id="rId44" Type="http://schemas.openxmlformats.org/officeDocument/2006/relationships/hyperlink" Target="https://www.akademiapz.sk/en/pracoviska/katedry/KVPV" TargetMode="External"/><Relationship Id="rId45" Type="http://schemas.openxmlformats.org/officeDocument/2006/relationships/hyperlink" Target="https://www.akademiapz.sk/en/pracoviska/katedry/KVPV" TargetMode="External"/><Relationship Id="rId46" Type="http://schemas.openxmlformats.org/officeDocument/2006/relationships/hyperlink" Target="https://www.akademiapz.sk/en/pracoviska/katedry/KVPV" TargetMode="External"/><Relationship Id="rId47" Type="http://schemas.openxmlformats.org/officeDocument/2006/relationships/hyperlink" Target="https://www.akademiapz.sk/en/pracoviska/katedry/KSPV" TargetMode="External"/><Relationship Id="rId48" Type="http://schemas.openxmlformats.org/officeDocument/2006/relationships/hyperlink" Target="https://www.akademiapz.sk/en/pracoviska/katedry/KSPV" TargetMode="External"/><Relationship Id="rId49" Type="http://schemas.openxmlformats.org/officeDocument/2006/relationships/hyperlink" Target="https://www.akademiapz.sk/en/pracoviska/katedry/KSPV" TargetMode="External"/><Relationship Id="rId50" Type="http://schemas.openxmlformats.org/officeDocument/2006/relationships/hyperlink" Target="https://www.akademiapz.sk/en/pracoviska/katedry/KSPV" TargetMode="External"/><Relationship Id="rId51" Type="http://schemas.openxmlformats.org/officeDocument/2006/relationships/hyperlink" Target="https://www.akademiapz.sk/en/pracoviska/katedry/KSV" TargetMode="External"/><Relationship Id="rId52" Type="http://schemas.openxmlformats.org/officeDocument/2006/relationships/hyperlink" Target="https://www.akademiapz.sk/en/pracoviska/katedry/KSV" TargetMode="External"/><Relationship Id="rId53" Type="http://schemas.openxmlformats.org/officeDocument/2006/relationships/hyperlink" Target="https://www.akademiapz.sk/en/pracoviska/katedry/KSV" TargetMode="External"/><Relationship Id="rId54" Type="http://schemas.openxmlformats.org/officeDocument/2006/relationships/hyperlink" Target="https://www.akademiapz.sk/en/pracoviska/katedry/KSV" TargetMode="External"/><Relationship Id="rId55" Type="http://schemas.openxmlformats.org/officeDocument/2006/relationships/hyperlink" Target="https://www.akademiapz.sk/en/pracoviska/katedry/KJ" TargetMode="External"/><Relationship Id="rId56" Type="http://schemas.openxmlformats.org/officeDocument/2006/relationships/hyperlink" Target="https://www.akademiapz.sk/en/pracoviska/katedry/KJ" TargetMode="External"/><Relationship Id="rId57" Type="http://schemas.openxmlformats.org/officeDocument/2006/relationships/hyperlink" Target="https://www.akademiapz.sk/en/pracoviska/katedry/KJ" TargetMode="External"/><Relationship Id="rId58" Type="http://schemas.openxmlformats.org/officeDocument/2006/relationships/hyperlink" Target="https://www.akademiapz.sk/en/pracoviska/katedry/KJ" TargetMode="External"/><Relationship Id="rId59" Type="http://schemas.openxmlformats.org/officeDocument/2006/relationships/hyperlink" Target="https://www.akademiapz.sk/en/node/2272" TargetMode="External"/><Relationship Id="rId60" Type="http://schemas.openxmlformats.org/officeDocument/2006/relationships/hyperlink" Target="https://www.akademiapz.sk/en/node/2272" TargetMode="External"/><Relationship Id="rId61" Type="http://schemas.openxmlformats.org/officeDocument/2006/relationships/hyperlink" Target="https://www.akademiapz.sk/en/node/2272" TargetMode="External"/><Relationship Id="rId62" Type="http://schemas.openxmlformats.org/officeDocument/2006/relationships/hyperlink" Target="https://www.akademiapz.sk/en/node/2272" TargetMode="External"/><Relationship Id="rId63" Type="http://schemas.openxmlformats.org/officeDocument/2006/relationships/hyperlink" Target="https://www.akademiapz.sk/en/node/2272" TargetMode="External"/><Relationship Id="rId64" Type="http://schemas.openxmlformats.org/officeDocument/2006/relationships/hyperlink" Target="https://www.akademiapz.sk/en/node/2272" TargetMode="External"/><Relationship Id="rId65" Type="http://schemas.openxmlformats.org/officeDocument/2006/relationships/image" Target="../media/image3.jpeg"/><Relationship Id="rId66" Type="http://schemas.openxmlformats.org/officeDocument/2006/relationships/slideLayout" Target="../slideLayouts/slideLayout2.xml"/><Relationship Id="rId6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chemeClr val="lt1"/>
        </a:solidFill>
      </p:bgPr>
    </p:bg>
    <p:spTree>
      <p:nvGrpSpPr>
        <p:cNvPr id="1" name=""/>
        <p:cNvGrpSpPr/>
        <p:nvPr/>
      </p:nvGrpSpPr>
      <p:grpSpPr>
        <a:xfrm>
          <a:off x="0" y="0"/>
          <a:ext cx="0" cy="0"/>
          <a:chOff x="0" y="0"/>
          <a:chExt cx="0" cy="0"/>
        </a:xfrm>
      </p:grpSpPr>
      <p:sp>
        <p:nvSpPr>
          <p:cNvPr id="64" name="Title Placeholder 1"/>
          <p:cNvSpPr/>
          <p:nvPr/>
        </p:nvSpPr>
        <p:spPr>
          <a:xfrm>
            <a:off x="5366160" y="921600"/>
            <a:ext cx="6039360" cy="3209040"/>
          </a:xfrm>
          <a:prstGeom prst="rect">
            <a:avLst/>
          </a:prstGeom>
          <a:noFill/>
          <a:ln w="0">
            <a:noFill/>
          </a:ln>
        </p:spPr>
        <p:style>
          <a:lnRef idx="0"/>
          <a:fillRef idx="0"/>
          <a:effectRef idx="0"/>
          <a:fontRef idx="minor"/>
        </p:style>
        <p:txBody>
          <a:bodyPr anchor="ctr">
            <a:noAutofit/>
          </a:bodyPr>
          <a:p>
            <a:pPr defTabSz="914400">
              <a:lnSpc>
                <a:spcPct val="100000"/>
              </a:lnSpc>
              <a:spcAft>
                <a:spcPts val="601"/>
              </a:spcAft>
            </a:pPr>
            <a:r>
              <a:rPr lang="sk-SK" sz="4000" b="1" u="none" strike="noStrike">
                <a:solidFill>
                  <a:schemeClr val="accent5">
                    <a:lumMod val="75000"/>
                  </a:schemeClr>
                </a:solidFill>
                <a:effectLst/>
                <a:uFillTx/>
                <a:latin typeface="Calibri Light"/>
              </a:rPr>
              <a:t>Academy of the Police Force in Bratislava</a:t>
            </a:r>
            <a:endParaRPr lang="en-US" sz="4000" b="0" u="none" strike="noStrike">
              <a:solidFill>
                <a:srgbClr val="000000"/>
              </a:solidFill>
              <a:effectLst/>
              <a:uFillTx/>
              <a:latin typeface="Arial"/>
            </a:endParaRPr>
          </a:p>
        </p:txBody>
      </p:sp>
      <p:sp>
        <p:nvSpPr>
          <p:cNvPr id="65" name="Title Placeholder 1"/>
          <p:cNvSpPr/>
          <p:nvPr/>
        </p:nvSpPr>
        <p:spPr>
          <a:xfrm>
            <a:off x="4769640" y="4467600"/>
            <a:ext cx="6635880" cy="1632600"/>
          </a:xfrm>
          <a:prstGeom prst="rect">
            <a:avLst/>
          </a:prstGeom>
          <a:noFill/>
          <a:ln w="0">
            <a:noFill/>
          </a:ln>
        </p:spPr>
        <p:style>
          <a:lnRef idx="0"/>
          <a:fillRef idx="0"/>
          <a:effectRef idx="0"/>
          <a:fontRef idx="minor"/>
        </p:style>
        <p:txBody>
          <a:bodyPr anchor="ctr">
            <a:normAutofit/>
          </a:bodyPr>
          <a:p>
            <a:pPr defTabSz="914400">
              <a:lnSpc>
                <a:spcPct val="90000"/>
              </a:lnSpc>
            </a:pPr>
            <a:r>
              <a:rPr lang="sk-SK" sz="3200" b="0" u="none" strike="noStrike">
                <a:solidFill>
                  <a:schemeClr val="accent5">
                    <a:lumMod val="75000"/>
                  </a:schemeClr>
                </a:solidFill>
                <a:effectLst/>
                <a:uFillTx/>
                <a:latin typeface="Calibri Light"/>
              </a:rPr>
              <a:t>Educational process and </a:t>
            </a:r>
            <a:r>
              <a:rPr lang="sk-SK" sz="3200" b="0" u="none" strike="noStrike">
                <a:solidFill>
                  <a:schemeClr val="accent5">
                    <a:lumMod val="75000"/>
                  </a:schemeClr>
                </a:solidFill>
                <a:effectLst/>
                <a:uFillTx/>
                <a:latin typeface="Calibri Light"/>
                <a:ea typeface="Aptos"/>
              </a:rPr>
              <a:t>key challenges </a:t>
            </a:r>
            <a:endParaRPr lang="en-US" sz="3200" b="0" u="none" strike="noStrike">
              <a:solidFill>
                <a:srgbClr val="000000"/>
              </a:solidFill>
              <a:effectLst/>
              <a:uFillTx/>
              <a:latin typeface="Arial"/>
            </a:endParaRPr>
          </a:p>
        </p:txBody>
      </p:sp>
      <p:cxnSp>
        <p:nvCxnSpPr>
          <p:cNvPr id="66" name="Rovná spojnica 9"/>
          <p:cNvCxnSpPr/>
          <p:nvPr/>
        </p:nvCxnSpPr>
        <p:spPr>
          <a:xfrm>
            <a:off x="4499640" y="7920"/>
            <a:ext cx="8280" cy="3064320"/>
          </a:xfrm>
          <a:prstGeom prst="straightConnector1">
            <a:avLst/>
          </a:prstGeom>
          <a:ln w="38100">
            <a:solidFill>
              <a:srgbClr val="ffffff">
                <a:lumMod val="95000"/>
              </a:srgbClr>
            </a:solidFill>
          </a:ln>
        </p:spPr>
      </p:cxnSp>
      <p:cxnSp>
        <p:nvCxnSpPr>
          <p:cNvPr id="67" name="Rovná spojnica 10"/>
          <p:cNvCxnSpPr/>
          <p:nvPr/>
        </p:nvCxnSpPr>
        <p:spPr>
          <a:xfrm>
            <a:off x="4507560" y="3793680"/>
            <a:ext cx="8640" cy="3064680"/>
          </a:xfrm>
          <a:prstGeom prst="straightConnector1">
            <a:avLst/>
          </a:prstGeom>
          <a:ln w="38100">
            <a:solidFill>
              <a:srgbClr val="f60000"/>
            </a:solidFill>
          </a:ln>
        </p:spPr>
      </p:cxnSp>
      <p:cxnSp>
        <p:nvCxnSpPr>
          <p:cNvPr id="68" name="Rovná spojnica 17"/>
          <p:cNvCxnSpPr/>
          <p:nvPr/>
        </p:nvCxnSpPr>
        <p:spPr>
          <a:xfrm>
            <a:off x="4499640" y="3063960"/>
            <a:ext cx="8280" cy="730080"/>
          </a:xfrm>
          <a:prstGeom prst="straightConnector1">
            <a:avLst/>
          </a:prstGeom>
          <a:ln w="38100">
            <a:solidFill>
              <a:srgbClr val="1644aa"/>
            </a:solidFill>
          </a:ln>
        </p:spPr>
      </p:cxnSp>
      <p:pic>
        <p:nvPicPr>
          <p:cNvPr id="69" name="Obrázok 8" descr="C:\Users\medelsky1311251\AppData\Local\Microsoft\Windows\INetCache\Content.MSO\257B2858.tmp"/>
          <p:cNvPicPr/>
          <p:nvPr/>
        </p:nvPicPr>
        <p:blipFill>
          <a:blip r:embed="rId1"/>
          <a:stretch/>
        </p:blipFill>
        <p:spPr>
          <a:xfrm>
            <a:off x="2120400" y="2637000"/>
            <a:ext cx="2133360" cy="214092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55000" lnSpcReduction="19999"/>
          </a:bodyPr>
          <a:p>
            <a:pPr indent="0" defTabSz="914400">
              <a:lnSpc>
                <a:spcPct val="90000"/>
              </a:lnSpc>
              <a:buNone/>
            </a:pPr>
            <a:br>
              <a:rPr sz="4400"/>
            </a:br>
            <a:r>
              <a:rPr lang="en-US" sz="4000" b="1" u="none" strike="noStrike">
                <a:solidFill>
                  <a:schemeClr val="dk1"/>
                </a:solidFill>
                <a:effectLst/>
                <a:uFillTx/>
                <a:latin typeface="Calibri Light"/>
              </a:rPr>
              <a:t>Specializ</a:t>
            </a:r>
            <a:r>
              <a:rPr lang="sk-SK" sz="4000" b="1" u="none" strike="noStrike">
                <a:solidFill>
                  <a:schemeClr val="dk1"/>
                </a:solidFill>
                <a:effectLst/>
                <a:uFillTx/>
                <a:latin typeface="Calibri Light"/>
              </a:rPr>
              <a:t>ed courses for</a:t>
            </a:r>
            <a:r>
              <a:rPr lang="en-US" sz="4000" b="1" u="none" strike="noStrike">
                <a:solidFill>
                  <a:schemeClr val="dk1"/>
                </a:solidFill>
                <a:effectLst/>
                <a:uFillTx/>
                <a:latin typeface="Calibri Light"/>
              </a:rPr>
              <a:t> members of the National Security Office</a:t>
            </a:r>
            <a:br>
              <a:rPr sz="4400"/>
            </a:br>
            <a:endParaRPr lang="sk-SK" sz="4000" b="0" u="none" strike="noStrike">
              <a:solidFill>
                <a:schemeClr val="dk1"/>
              </a:solidFill>
              <a:effectLst/>
              <a:uFillTx/>
              <a:latin typeface="Calibri"/>
            </a:endParaRPr>
          </a:p>
        </p:txBody>
      </p:sp>
      <p:sp>
        <p:nvSpPr>
          <p:cNvPr id="11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specialization study aims to provide the necessary general and specific professional knowledge and skills for the performance of professional activities and to enable the acquisition of specialized police education (specialized professional education for members of the National Security Office)</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p:txBody>
      </p:sp>
      <p:sp>
        <p:nvSpPr>
          <p:cNvPr id="112" name="PlaceHolder 3"/>
          <p:cNvSpPr>
            <a:spLocks noGrp="1"/>
          </p:cNvSpPr>
          <p:nvPr>
            <p:ph type="dt" idx="41"/>
          </p:nvPr>
        </p:nvSpPr>
        <p:spPr>
          <a:xfrm>
            <a:off x="405360" y="6467760"/>
            <a:ext cx="5690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13" name="PlaceHolder 4"/>
          <p:cNvSpPr>
            <a:spLocks noGrp="1"/>
          </p:cNvSpPr>
          <p:nvPr>
            <p:ph type="ftr" idx="4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14" name="Obrázok 6" descr="C:\Users\medelsky1311251\AppData\Local\Microsoft\Windows\INetCache\Content.MSO\257B2858.tmp"/>
          <p:cNvPicPr/>
          <p:nvPr/>
        </p:nvPicPr>
        <p:blipFill>
          <a:blip r:embed="rId1"/>
          <a:stretch/>
        </p:blipFill>
        <p:spPr>
          <a:xfrm>
            <a:off x="10734120" y="822600"/>
            <a:ext cx="1148040" cy="1108080"/>
          </a:xfrm>
          <a:prstGeom prst="rect">
            <a:avLst/>
          </a:prstGeom>
          <a:noFill/>
          <a:ln w="0">
            <a:noFill/>
          </a:ln>
        </p:spPr>
      </p:pic>
      <p:sp>
        <p:nvSpPr>
          <p:cNvPr id="6" name="PlaceHolder 5"/>
          <p:cNvSpPr>
            <a:spLocks noGrp="1"/>
          </p:cNvSpPr>
          <p:nvPr>
            <p:ph type="sldNum" idx="6"/>
          </p:nvPr>
        </p:nvSpPr>
        <p:spPr/>
        <p:txBody>
          <a:bodyPr/>
          <a:p>
            <a:fld id="{BD8CED19-0CE5-432D-A605-54AE0C1A145F}"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77500" lnSpcReduction="19999"/>
          </a:bodyPr>
          <a:p>
            <a:pPr indent="0" defTabSz="914400">
              <a:lnSpc>
                <a:spcPct val="90000"/>
              </a:lnSpc>
              <a:buNone/>
            </a:pPr>
            <a:r>
              <a:rPr lang="sk-SK" sz="4400" b="1" u="none" strike="noStrike">
                <a:solidFill>
                  <a:schemeClr val="dk1"/>
                </a:solidFill>
                <a:effectLst/>
                <a:uFillTx/>
                <a:latin typeface="Calibri Light"/>
              </a:rPr>
              <a:t>Course for Police attache</a:t>
            </a:r>
            <a:br>
              <a:rPr sz="4400"/>
            </a:br>
            <a:endParaRPr lang="sk-SK" sz="4400" b="0" u="none" strike="noStrike">
              <a:solidFill>
                <a:schemeClr val="dk1"/>
              </a:solidFill>
              <a:effectLst/>
              <a:uFillTx/>
              <a:latin typeface="Calibri"/>
            </a:endParaRPr>
          </a:p>
        </p:txBody>
      </p:sp>
      <p:sp>
        <p:nvSpPr>
          <p:cNvPr id="11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following departments participate in the intra-departmental pre-departure training of police officers within the Police Academy in Bratislava:</a:t>
            </a:r>
            <a:endParaRPr lang="sk-SK" sz="28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Department of Languages ​​(language training) </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Department of Criminal Police (theoretical part), </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a:t>
            </a:r>
            <a:r>
              <a:rPr lang="en-US" sz="2400" b="0" u="none" strike="noStrike">
                <a:solidFill>
                  <a:schemeClr val="dk1"/>
                </a:solidFill>
                <a:effectLst/>
                <a:uFillTx/>
                <a:latin typeface="Calibri"/>
              </a:rPr>
              <a:t>epartment of </a:t>
            </a:r>
            <a:r>
              <a:rPr lang="sk-SK" sz="2400" b="0" u="none" strike="noStrike">
                <a:solidFill>
                  <a:schemeClr val="dk1"/>
                </a:solidFill>
                <a:effectLst/>
                <a:uFillTx/>
                <a:latin typeface="Calibri"/>
              </a:rPr>
              <a:t>P</a:t>
            </a:r>
            <a:r>
              <a:rPr lang="en-US" sz="2400" b="0" u="none" strike="noStrike">
                <a:solidFill>
                  <a:schemeClr val="dk1"/>
                </a:solidFill>
                <a:effectLst/>
                <a:uFillTx/>
                <a:latin typeface="Calibri"/>
              </a:rPr>
              <a:t>olice sciences (theoretical part)</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Department of European Integrated Border Management</a:t>
            </a:r>
            <a:r>
              <a:rPr lang="sk-SK" sz="2400" b="0" u="none" strike="noStrike">
                <a:solidFill>
                  <a:schemeClr val="dk1"/>
                </a:solidFill>
                <a:effectLst/>
                <a:uFillTx/>
                <a:latin typeface="Calibri"/>
              </a:rPr>
              <a:t>,</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D</a:t>
            </a:r>
            <a:r>
              <a:rPr lang="en-US" sz="2400" b="0" u="none" strike="noStrike">
                <a:solidFill>
                  <a:schemeClr val="dk1"/>
                </a:solidFill>
                <a:effectLst/>
                <a:uFillTx/>
                <a:latin typeface="Calibri"/>
              </a:rPr>
              <a:t>epartment of </a:t>
            </a:r>
            <a:r>
              <a:rPr lang="sk-SK" sz="2400" b="0" u="none" strike="noStrike">
                <a:solidFill>
                  <a:schemeClr val="dk1"/>
                </a:solidFill>
                <a:effectLst/>
                <a:uFillTx/>
                <a:latin typeface="Calibri"/>
              </a:rPr>
              <a:t>C</a:t>
            </a:r>
            <a:r>
              <a:rPr lang="en-US" sz="2400" b="0" u="none" strike="noStrike">
                <a:solidFill>
                  <a:schemeClr val="dk1"/>
                </a:solidFill>
                <a:effectLst/>
                <a:uFillTx/>
                <a:latin typeface="Calibri"/>
              </a:rPr>
              <a:t>riminal law (theoretical part).</a:t>
            </a:r>
            <a:endParaRPr lang="sk-SK" sz="2400" b="0" u="none" strike="noStrike">
              <a:solidFill>
                <a:schemeClr val="dk1"/>
              </a:solidFill>
              <a:effectLst/>
              <a:uFillTx/>
              <a:latin typeface="Calibri"/>
            </a:endParaRPr>
          </a:p>
        </p:txBody>
      </p:sp>
      <p:sp>
        <p:nvSpPr>
          <p:cNvPr id="117" name="PlaceHolder 3"/>
          <p:cNvSpPr>
            <a:spLocks noGrp="1"/>
          </p:cNvSpPr>
          <p:nvPr>
            <p:ph type="dt" idx="43"/>
          </p:nvPr>
        </p:nvSpPr>
        <p:spPr>
          <a:xfrm>
            <a:off x="405360" y="6467760"/>
            <a:ext cx="57898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18" name="PlaceHolder 4"/>
          <p:cNvSpPr>
            <a:spLocks noGrp="1"/>
          </p:cNvSpPr>
          <p:nvPr>
            <p:ph type="ftr" idx="4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1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03277AD0-418D-4DC3-A0AA-7937E03EEA5E}"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Academy of the Police Force in Bratislava</a:t>
            </a:r>
            <a:endParaRPr lang="sk-SK" sz="4400" b="0" u="none" strike="noStrike">
              <a:solidFill>
                <a:schemeClr val="dk1"/>
              </a:solidFill>
              <a:effectLst/>
              <a:uFillTx/>
              <a:latin typeface="Calibri"/>
            </a:endParaRPr>
          </a:p>
        </p:txBody>
      </p:sp>
      <p:sp>
        <p:nvSpPr>
          <p:cNvPr id="12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Science and Research</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1" u="none" strike="noStrike">
                <a:solidFill>
                  <a:schemeClr val="dk1"/>
                </a:solidFill>
                <a:effectLst/>
                <a:uFillTx/>
                <a:latin typeface="Calibri"/>
              </a:rPr>
              <a:t>Why are science and research important?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Science and research create space for innovation and modernization. Through the active involvement of academics and researchers, it is possible to focus on specific areas that reflect the real needs of police and security practice. The aim is not only to foster professional discussion on key issues, but above all to deliver practical, applicable outcomes that provide real value and are effectively used in policing and security environments.</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22" name="PlaceHolder 3"/>
          <p:cNvSpPr>
            <a:spLocks noGrp="1"/>
          </p:cNvSpPr>
          <p:nvPr>
            <p:ph type="dt" idx="45"/>
          </p:nvPr>
        </p:nvSpPr>
        <p:spPr>
          <a:xfrm>
            <a:off x="405360" y="6467760"/>
            <a:ext cx="58179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23" name="PlaceHolder 4"/>
          <p:cNvSpPr>
            <a:spLocks noGrp="1"/>
          </p:cNvSpPr>
          <p:nvPr>
            <p:ph type="ftr" idx="4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2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ACB6C04B-9548-4754-B155-B8FBE74567AE}"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EU Projects</a:t>
            </a:r>
            <a:endParaRPr lang="sk-SK" sz="4400" b="0" u="none" strike="noStrike">
              <a:solidFill>
                <a:schemeClr val="dk1"/>
              </a:solidFill>
              <a:effectLst/>
              <a:uFillTx/>
              <a:latin typeface="Calibri"/>
            </a:endParaRPr>
          </a:p>
        </p:txBody>
      </p:sp>
      <p:sp>
        <p:nvSpPr>
          <p:cNvPr id="126" name="PlaceHolder 2"/>
          <p:cNvSpPr>
            <a:spLocks noGrp="1"/>
          </p:cNvSpPr>
          <p:nvPr>
            <p:ph/>
          </p:nvPr>
        </p:nvSpPr>
        <p:spPr>
          <a:xfrm>
            <a:off x="307800" y="1825560"/>
            <a:ext cx="11574000" cy="4528080"/>
          </a:xfrm>
          <a:prstGeom prst="rect">
            <a:avLst/>
          </a:prstGeom>
          <a:noFill/>
          <a:ln w="0">
            <a:noFill/>
          </a:ln>
        </p:spPr>
        <p:txBody>
          <a:bodyPr lIns="91440" rIns="91440" tIns="45720" bIns="45720" anchor="t">
            <a:normAutofit fontScale="62500" lnSpcReduction="19999"/>
          </a:bodyPr>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
              </a:rPr>
              <a:t>Projekt WATCCH</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d6efd"/>
              </a:buClr>
              <a:buFont typeface="Arial"/>
              <a:buChar char="•"/>
            </a:pPr>
            <a:r>
              <a:rPr lang="sk-SK" sz="2800" b="1" u="sng" strike="noStrike">
                <a:solidFill>
                  <a:srgbClr val="0563c1"/>
                </a:solidFill>
                <a:effectLst/>
                <a:uFillTx/>
                <a:latin typeface="system-ui"/>
                <a:hlinkClick r:id="rId2"/>
              </a:rPr>
              <a:t>Podpora v boji proti prejavom radikalizmu a extrémizmu a zvýšenie efektivity preventívnych a represívnych opatrení v boji proti korupcii</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3"/>
              </a:rPr>
              <a:t>PODPORA V OBLASTI KYBERNETICKEJ A INFORMAČNEJ BEZPEČNSTI NA AKADÉMII POLICAJNÉHO ZBORU V BRATISLAVE</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4"/>
              </a:rPr>
              <a:t>Národný projekt Zvýšenie odolnosti Slovenska voči hybridným hrozbám pomocou posilnenia kapacít verejnej správy</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5"/>
              </a:rPr>
              <a:t>FULL-PROOF „Zaručenie riadneho priebehu trestného konania prostredníctvom posilňovania procesných práv podozrivého a obvineného“</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6"/>
              </a:rPr>
              <a:t>Centrum </a:t>
            </a:r>
            <a:r>
              <a:rPr lang="sk-SK" sz="2800" b="1" u="sng" strike="noStrike">
                <a:solidFill>
                  <a:schemeClr val="dk1"/>
                </a:solidFill>
                <a:effectLst/>
                <a:uFillTx/>
                <a:latin typeface="Calibri"/>
                <a:hlinkClick r:id="rId7"/>
              </a:rPr>
              <a:t>excelentnosti</a:t>
            </a:r>
            <a:r>
              <a:rPr lang="sk-SK" sz="2800" b="1" u="sng" strike="noStrike">
                <a:solidFill>
                  <a:schemeClr val="dk1"/>
                </a:solidFill>
                <a:effectLst/>
                <a:uFillTx/>
                <a:latin typeface="Calibri"/>
                <a:hlinkClick r:id="rId8"/>
              </a:rPr>
              <a:t> bezpečnostného výskumu</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9"/>
              </a:rPr>
              <a:t>Projekt GODIAC</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0"/>
              </a:rPr>
              <a:t>Projekt EUSEC II</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1"/>
              </a:rPr>
              <a:t>Projekt THE HOUSE</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2"/>
              </a:rPr>
              <a:t>Národný projekt Špeciálne </a:t>
            </a:r>
            <a:r>
              <a:rPr lang="sk-SK" sz="2800" b="1" u="sng" strike="noStrike">
                <a:solidFill>
                  <a:schemeClr val="dk1"/>
                </a:solidFill>
                <a:effectLst/>
                <a:uFillTx/>
                <a:latin typeface="Calibri"/>
                <a:hlinkClick r:id="rId13"/>
              </a:rPr>
              <a:t>výsluchové</a:t>
            </a:r>
            <a:r>
              <a:rPr lang="sk-SK" sz="2800" b="1" u="sng" strike="noStrike">
                <a:solidFill>
                  <a:schemeClr val="dk1"/>
                </a:solidFill>
                <a:effectLst/>
                <a:uFillTx/>
                <a:latin typeface="Calibri"/>
                <a:hlinkClick r:id="rId14"/>
              </a:rPr>
              <a:t> miestnosti pre detské obete a ďalšie obzvlášť zraniteľné obete trestných činov</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5"/>
              </a:rPr>
              <a:t>Zlepšenie ochrany práv obetí – posilnenie kapacít a postupov boja proti násiliu na ženách a domácemu násiliu</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6"/>
              </a:rPr>
              <a:t>Projekt STRONG</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7"/>
              </a:rPr>
              <a:t>Projekt </a:t>
            </a:r>
            <a:r>
              <a:rPr lang="sk-SK" sz="2800" b="1" u="sng" strike="noStrike">
                <a:solidFill>
                  <a:schemeClr val="dk1"/>
                </a:solidFill>
                <a:effectLst/>
                <a:uFillTx/>
                <a:latin typeface="Calibri"/>
                <a:hlinkClick r:id="rId18"/>
              </a:rPr>
              <a:t>popAI</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9"/>
              </a:rPr>
              <a:t>Bridge</a:t>
            </a:r>
            <a:r>
              <a:rPr lang="sk-SK" sz="2800" b="1" u="sng" strike="noStrike">
                <a:solidFill>
                  <a:schemeClr val="dk1"/>
                </a:solidFill>
                <a:effectLst/>
                <a:uFillTx/>
                <a:latin typeface="Calibri"/>
                <a:hlinkClick r:id="rId20"/>
              </a:rPr>
              <a:t> -101084355</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21"/>
              </a:rPr>
              <a:t>Projekt IN2PREV</a:t>
            </a:r>
            <a:r>
              <a:rPr lang="sk-SK" sz="2800" b="0" u="sng" strike="noStrike">
                <a:solidFill>
                  <a:schemeClr val="dk1"/>
                </a:solidFill>
                <a:effectLst/>
                <a:uFillTx/>
                <a:latin typeface="Calibri"/>
                <a:hlinkClick r:id="rId22"/>
              </a:rPr>
              <a:t> </a:t>
            </a:r>
            <a:r>
              <a:rPr lang="sk-SK" sz="2800" b="1" u="sng" strike="noStrike">
                <a:solidFill>
                  <a:schemeClr val="dk1"/>
                </a:solidFill>
                <a:effectLst/>
                <a:uFillTx/>
                <a:latin typeface="Calibri"/>
                <a:hlinkClick r:id="rId23"/>
              </a:rPr>
              <a:t>– Erasmus + KA220-ADU-EC004C7E</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27" name="PlaceHolder 3"/>
          <p:cNvSpPr>
            <a:spLocks noGrp="1"/>
          </p:cNvSpPr>
          <p:nvPr>
            <p:ph type="dt" idx="47"/>
          </p:nvPr>
        </p:nvSpPr>
        <p:spPr>
          <a:xfrm>
            <a:off x="405360" y="6467760"/>
            <a:ext cx="61815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28" name="PlaceHolder 4"/>
          <p:cNvSpPr>
            <a:spLocks noGrp="1"/>
          </p:cNvSpPr>
          <p:nvPr>
            <p:ph type="ftr" idx="4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29" name="Obrázok 6" descr="C:\Users\medelsky1311251\AppData\Local\Microsoft\Windows\INetCache\Content.MSO\257B2858.tmp"/>
          <p:cNvPicPr/>
          <p:nvPr/>
        </p:nvPicPr>
        <p:blipFill>
          <a:blip r:embed="rId24"/>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B2A56FCA-466B-481E-B53B-5C82B97CFAE4}"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Academy of the Police Force in Bratislava</a:t>
            </a:r>
            <a:endParaRPr lang="sk-SK" sz="4400" b="0" u="none" strike="noStrike">
              <a:solidFill>
                <a:schemeClr val="dk1"/>
              </a:solidFill>
              <a:effectLst/>
              <a:uFillTx/>
              <a:latin typeface="Calibri"/>
            </a:endParaRPr>
          </a:p>
        </p:txBody>
      </p:sp>
      <p:sp>
        <p:nvSpPr>
          <p:cNvPr id="13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Increasing Slovakia’s resilience to hybrid threats by strengthening public administration capacities</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As part of Activity 2 of the national project, educational activities were primarily conducted for students of the Police Academy in Bratislava. The educational activity involved editing and supplementing thematic plans and information sheets within the subjects listed below. A total of 605 students participated during lectures in updated subjects.</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Updated subject: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Information management, Criminology, Crimin</a:t>
            </a:r>
            <a:r>
              <a:rPr lang="sk-SK" sz="2800" b="0" u="none" strike="noStrike">
                <a:solidFill>
                  <a:schemeClr val="dk1"/>
                </a:solidFill>
                <a:effectLst/>
                <a:uFillTx/>
                <a:latin typeface="Calibri"/>
              </a:rPr>
              <a:t>alistics</a:t>
            </a:r>
            <a:r>
              <a:rPr lang="en-US" sz="2800" b="0" u="none" strike="noStrike">
                <a:solidFill>
                  <a:schemeClr val="dk1"/>
                </a:solidFill>
                <a:effectLst/>
                <a:uFillTx/>
                <a:latin typeface="Calibri"/>
              </a:rPr>
              <a:t>, Crisis management, Modern methods of information processing</a:t>
            </a:r>
            <a:r>
              <a:rPr lang="sk-SK" sz="2800" b="0" u="none" strike="noStrike">
                <a:solidFill>
                  <a:schemeClr val="dk1"/>
                </a:solidFill>
                <a:effectLst/>
                <a:uFillTx/>
                <a:latin typeface="Calibri"/>
              </a:rPr>
              <a:t>, Investigation.</a:t>
            </a:r>
            <a:endParaRPr lang="sk-SK" sz="2800" b="0" u="none" strike="noStrike">
              <a:solidFill>
                <a:schemeClr val="dk1"/>
              </a:solidFill>
              <a:effectLst/>
              <a:uFillTx/>
              <a:latin typeface="Calibri"/>
            </a:endParaRPr>
          </a:p>
        </p:txBody>
      </p:sp>
      <p:sp>
        <p:nvSpPr>
          <p:cNvPr id="132" name="PlaceHolder 3"/>
          <p:cNvSpPr>
            <a:spLocks noGrp="1"/>
          </p:cNvSpPr>
          <p:nvPr>
            <p:ph type="dt" idx="49"/>
          </p:nvPr>
        </p:nvSpPr>
        <p:spPr>
          <a:xfrm>
            <a:off x="405360" y="6467760"/>
            <a:ext cx="5690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33" name="PlaceHolder 4"/>
          <p:cNvSpPr>
            <a:spLocks noGrp="1"/>
          </p:cNvSpPr>
          <p:nvPr>
            <p:ph type="ftr" idx="5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3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7DFBD429-0975-49C0-9F41-C1A6CA7BECF0}"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Academy of the Police Force in Bratislava</a:t>
            </a:r>
            <a:endParaRPr lang="sk-SK" sz="4400" b="0" u="none" strike="noStrike">
              <a:solidFill>
                <a:schemeClr val="dk1"/>
              </a:solidFill>
              <a:effectLst/>
              <a:uFillTx/>
              <a:latin typeface="Calibri"/>
            </a:endParaRPr>
          </a:p>
        </p:txBody>
      </p:sp>
      <p:sp>
        <p:nvSpPr>
          <p:cNvPr id="13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indent="0" defTabSz="914400">
              <a:lnSpc>
                <a:spcPct val="90000"/>
              </a:lnSpc>
              <a:spcBef>
                <a:spcPts val="1001"/>
              </a:spcBef>
              <a:buNone/>
            </a:pP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As part of Activity 2 of the national project, the lifelong learning program "Increasing Slovakia's Resistance to Hybrid Threats by Strengthening the Capacities of the Police Force and Public Administration" was created. </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A total of 1,220 participants, including 760 members of the Police Force and 460 employees of the public administration, participated in the education within the lifelong learning program. The structure of the educational program in the lifelong education system had the following concept.</a:t>
            </a:r>
            <a:endParaRPr lang="sk-SK" sz="2800" b="0" u="none" strike="noStrike">
              <a:solidFill>
                <a:schemeClr val="dk1"/>
              </a:solidFill>
              <a:effectLst/>
              <a:uFillTx/>
              <a:latin typeface="Calibri"/>
            </a:endParaRPr>
          </a:p>
        </p:txBody>
      </p:sp>
      <p:sp>
        <p:nvSpPr>
          <p:cNvPr id="137" name="PlaceHolder 3"/>
          <p:cNvSpPr>
            <a:spLocks noGrp="1"/>
          </p:cNvSpPr>
          <p:nvPr>
            <p:ph type="dt" idx="51"/>
          </p:nvPr>
        </p:nvSpPr>
        <p:spPr>
          <a:xfrm>
            <a:off x="405360" y="6467760"/>
            <a:ext cx="58366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38" name="PlaceHolder 4"/>
          <p:cNvSpPr>
            <a:spLocks noGrp="1"/>
          </p:cNvSpPr>
          <p:nvPr>
            <p:ph type="ftr" idx="5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3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E194897D-2D9A-4911-93B6-111F66595B4E}"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252720" y="646920"/>
            <a:ext cx="11629440" cy="293400"/>
          </a:xfrm>
          <a:prstGeom prst="rect">
            <a:avLst/>
          </a:prstGeom>
          <a:noFill/>
          <a:ln w="0">
            <a:noFill/>
          </a:ln>
        </p:spPr>
        <p:txBody>
          <a:bodyPr lIns="91440" rIns="91440" tIns="45720" bIns="45720" anchor="ctr">
            <a:noAutofit/>
          </a:bodyPr>
          <a:p>
            <a:pPr indent="0" defTabSz="914400">
              <a:lnSpc>
                <a:spcPct val="90000"/>
              </a:lnSpc>
              <a:buNone/>
            </a:pPr>
            <a:r>
              <a:rPr lang="sk-SK" sz="2800" b="0" u="none" strike="noStrike">
                <a:solidFill>
                  <a:schemeClr val="dk1"/>
                </a:solidFill>
                <a:effectLst/>
                <a:uFillTx/>
                <a:latin typeface="Calibri Light"/>
              </a:rPr>
              <a:t>Content</a:t>
            </a:r>
            <a:endParaRPr lang="sk-SK" sz="2800" b="0" u="none" strike="noStrike">
              <a:solidFill>
                <a:schemeClr val="dk1"/>
              </a:solidFill>
              <a:effectLst/>
              <a:uFillTx/>
              <a:latin typeface="Calibri"/>
            </a:endParaRPr>
          </a:p>
        </p:txBody>
      </p:sp>
      <p:graphicFrame>
        <p:nvGraphicFramePr>
          <p:cNvPr id="141" name="Zástupný objekt pre obsah 7"/>
          <p:cNvGraphicFramePr/>
          <p:nvPr/>
        </p:nvGraphicFramePr>
        <p:xfrm>
          <a:off x="1460520" y="1046160"/>
          <a:ext cx="9213480" cy="5350320"/>
        </p:xfrm>
        <a:graphic>
          <a:graphicData uri="http://schemas.openxmlformats.org/drawingml/2006/table">
            <a:tbl>
              <a:tblPr/>
              <a:tblGrid>
                <a:gridCol w="1339920"/>
                <a:gridCol w="835920"/>
                <a:gridCol w="848880"/>
                <a:gridCol w="848880"/>
                <a:gridCol w="567360"/>
                <a:gridCol w="4772160"/>
              </a:tblGrid>
              <a:tr h="268560">
                <a:tc>
                  <a:txBody>
                    <a:bodyPr lIns="33120" rIns="33120" tIns="0" bIns="0" anchor="ctr">
                      <a:noAutofit/>
                    </a:bodyPr>
                    <a:p>
                      <a:pPr algn="ctr" defTabSz="914400">
                        <a:lnSpc>
                          <a:spcPct val="107000"/>
                        </a:lnSpc>
                        <a:spcAft>
                          <a:spcPts val="799"/>
                        </a:spcAft>
                      </a:pPr>
                      <a:r>
                        <a:rPr lang="sk-SK" sz="1400" b="1" u="none" strike="noStrike">
                          <a:solidFill>
                            <a:schemeClr val="lt1"/>
                          </a:solidFill>
                          <a:effectLst/>
                          <a:uFillTx/>
                          <a:latin typeface="Calibri"/>
                        </a:rPr>
                        <a:t>Modul</a:t>
                      </a:r>
                      <a:endParaRPr lang="en-US" sz="14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400" b="1" u="none" strike="noStrike">
                          <a:solidFill>
                            <a:schemeClr val="lt1"/>
                          </a:solidFill>
                          <a:effectLst/>
                          <a:uFillTx/>
                          <a:latin typeface="Calibri"/>
                        </a:rPr>
                        <a:t>Day</a:t>
                      </a:r>
                      <a:endParaRPr lang="en-US" sz="14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400" b="1" u="none" strike="noStrike">
                          <a:solidFill>
                            <a:schemeClr val="lt1"/>
                          </a:solidFill>
                          <a:effectLst/>
                          <a:uFillTx/>
                          <a:latin typeface="Calibri"/>
                        </a:rPr>
                        <a:t>Lectures</a:t>
                      </a:r>
                      <a:endParaRPr lang="en-US" sz="14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400" b="1" u="none" strike="noStrike">
                          <a:solidFill>
                            <a:schemeClr val="lt1"/>
                          </a:solidFill>
                          <a:effectLst/>
                          <a:uFillTx/>
                          <a:latin typeface="Calibri"/>
                        </a:rPr>
                        <a:t>Time</a:t>
                      </a:r>
                      <a:endParaRPr lang="en-US" sz="14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400" b="1" u="none" strike="noStrike">
                          <a:solidFill>
                            <a:schemeClr val="lt1"/>
                          </a:solidFill>
                          <a:effectLst/>
                          <a:uFillTx/>
                          <a:latin typeface="Calibri"/>
                        </a:rPr>
                        <a:t>Form</a:t>
                      </a:r>
                      <a:endParaRPr lang="en-US" sz="14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400" b="1" u="none" strike="noStrike">
                          <a:solidFill>
                            <a:schemeClr val="lt1"/>
                          </a:solidFill>
                          <a:effectLst/>
                          <a:uFillTx/>
                          <a:latin typeface="Calibri"/>
                        </a:rPr>
                        <a:t>Content</a:t>
                      </a:r>
                      <a:endParaRPr lang="en-US" sz="14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671400">
                <a:tc rowSpan="4">
                  <a:txBody>
                    <a:bodyPr lIns="33120" rIns="33120" tIns="0" bIns="0" anchor="ctr">
                      <a:noAutofit/>
                    </a:bodyPr>
                    <a:p>
                      <a:pPr algn="ctr" defTabSz="914400">
                        <a:lnSpc>
                          <a:spcPct val="107000"/>
                        </a:lnSpc>
                        <a:spcAft>
                          <a:spcPts val="799"/>
                        </a:spcAft>
                      </a:pPr>
                      <a:r>
                        <a:rPr lang="sk-SK" sz="1200" b="1" u="none" strike="noStrike">
                          <a:solidFill>
                            <a:schemeClr val="lt1"/>
                          </a:solidFill>
                          <a:effectLst/>
                          <a:uFillTx/>
                          <a:latin typeface="Calibri"/>
                        </a:rPr>
                        <a:t>An introduction to hybrid threats</a:t>
                      </a:r>
                      <a:endParaRPr lang="en-US" sz="12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1_2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7:30 - 9:05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Introduction, basic characteristics of hybrid threats, terms and starting points related to the issue of hybrid threats.</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270720">
                <a:tc vMerge="1">
                  <a:txBody>
                    <a:bodyPr lIns="90000" rIns="90000" tIns="45000" bIns="45000" anchor="t">
                      <a:noAutofit/>
                    </a:bodyPr>
                    <a:p>
                      <a:endParaRPr lang="en-US" sz="1800" b="0" u="none" strike="noStrike">
                        <a:solidFill>
                          <a:srgbClr val="000000"/>
                        </a:solidFill>
                        <a:effectLst/>
                        <a:uFillTx/>
                        <a:latin typeface="Arial"/>
                      </a:endParaRPr>
                    </a:p>
                  </a:txBody>
                  <a:tcPr anchor="t" marL="90000" marR="90000" marT="45000" marB="45000">
                    <a:lnL>
                      <a:noFill/>
                    </a:lnL>
                    <a:lnR>
                      <a:noFill/>
                    </a:lnR>
                    <a:lnT>
                      <a:noFill/>
                    </a:lnT>
                    <a:lnB>
                      <a:noFill/>
                    </a:lnB>
                    <a:solidFill>
                      <a:srgbClr val="729fcf"/>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3_4</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9:15 - 10:50</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Past and present use of hybrid threats.</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268560">
                <a:tc vMerge="1">
                  <a:txBody>
                    <a:bodyPr lIns="90000" rIns="90000" tIns="45000" bIns="45000" anchor="t">
                      <a:noAutofit/>
                    </a:bodyPr>
                    <a:p>
                      <a:endParaRPr lang="en-US" sz="1800" b="0" u="none" strike="noStrike">
                        <a:solidFill>
                          <a:srgbClr val="000000"/>
                        </a:solidFill>
                        <a:effectLst/>
                        <a:uFillTx/>
                        <a:latin typeface="Arial"/>
                      </a:endParaRPr>
                    </a:p>
                  </a:txBody>
                  <a:tcPr anchor="t" marL="90000" marR="90000" marT="45000" marB="45000">
                    <a:lnL>
                      <a:noFill/>
                    </a:lnL>
                    <a:lnR>
                      <a:noFill/>
                    </a:lnR>
                    <a:lnT>
                      <a:noFill/>
                    </a:lnT>
                    <a:lnB>
                      <a:noFill/>
                    </a:lnB>
                    <a:solidFill>
                      <a:srgbClr val="729fcf"/>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5_6</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11:00 - 12:35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Disinformation, propaganda and information operations.</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805680">
                <a:tc vMerge="1">
                  <a:txBody>
                    <a:bodyPr lIns="90000" rIns="90000" tIns="45000" bIns="45000" anchor="t">
                      <a:noAutofit/>
                    </a:bodyPr>
                    <a:p>
                      <a:endParaRPr lang="en-US" sz="1800" b="0" u="none" strike="noStrike">
                        <a:solidFill>
                          <a:srgbClr val="000000"/>
                        </a:solidFill>
                        <a:effectLst/>
                        <a:uFillTx/>
                        <a:latin typeface="Arial"/>
                      </a:endParaRPr>
                    </a:p>
                  </a:txBody>
                  <a:tcPr anchor="t" marL="90000" marR="90000" marT="45000" marB="45000">
                    <a:lnL>
                      <a:noFill/>
                    </a:lnL>
                    <a:lnR>
                      <a:noFill/>
                    </a:lnR>
                    <a:lnT>
                      <a:noFill/>
                    </a:lnT>
                    <a:lnB>
                      <a:noFill/>
                    </a:lnB>
                    <a:solidFill>
                      <a:srgbClr val="729fcf"/>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7_8</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13:30 - 15:05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Initiatives, measures and entities with competence in the field of combating hybrid threats at the level of the European Union and the Slovak Republic.</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268560">
                <a:tc rowSpan="2">
                  <a:txBody>
                    <a:bodyPr lIns="33120" rIns="33120" tIns="0" bIns="0" anchor="ctr">
                      <a:noAutofit/>
                    </a:bodyPr>
                    <a:p>
                      <a:pPr algn="ctr" defTabSz="914400">
                        <a:lnSpc>
                          <a:spcPct val="107000"/>
                        </a:lnSpc>
                        <a:spcAft>
                          <a:spcPts val="799"/>
                        </a:spcAft>
                      </a:pPr>
                      <a:r>
                        <a:rPr lang="sk-SK" sz="1200" b="1" u="none" strike="noStrike">
                          <a:solidFill>
                            <a:schemeClr val="lt1"/>
                          </a:solidFill>
                          <a:effectLst/>
                          <a:uFillTx/>
                          <a:latin typeface="Calibri"/>
                        </a:rPr>
                        <a:t>Hybrid threats - a specialization designed for members of the Police Force</a:t>
                      </a:r>
                      <a:endParaRPr lang="en-US" sz="12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1_2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7:30 - 9:05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Legal aspects of hybrid threats.</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805680">
                <a:tc vMerge="1">
                  <a:txBody>
                    <a:bodyPr lIns="90000" rIns="90000" tIns="45000" bIns="45000" anchor="t">
                      <a:noAutofit/>
                    </a:bodyPr>
                    <a:p>
                      <a:endParaRPr lang="en-US" sz="1800" b="0" u="none" strike="noStrike">
                        <a:solidFill>
                          <a:srgbClr val="000000"/>
                        </a:solidFill>
                        <a:effectLst/>
                        <a:uFillTx/>
                        <a:latin typeface="Arial"/>
                      </a:endParaRPr>
                    </a:p>
                  </a:txBody>
                  <a:tcPr anchor="t" marL="90000" marR="90000" marT="45000" marB="45000">
                    <a:lnL>
                      <a:noFill/>
                    </a:lnL>
                    <a:lnR>
                      <a:noFill/>
                    </a:lnR>
                    <a:lnT>
                      <a:noFill/>
                    </a:lnT>
                    <a:lnB>
                      <a:noFill/>
                    </a:lnB>
                    <a:solidFill>
                      <a:srgbClr val="729fcf"/>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3_4</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9:15 - 10:50</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The cyber dimension of hybrid threats in relation to Police Force. Multi-institutional cooperation and cooperation in the field of prevention and elimination of hybrid threats.</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671400">
                <a:tc rowSpan="2">
                  <a:txBody>
                    <a:bodyPr lIns="33120" rIns="33120" tIns="0" bIns="0" anchor="ctr">
                      <a:noAutofit/>
                    </a:bodyPr>
                    <a:p>
                      <a:pPr algn="ctr" defTabSz="914400">
                        <a:lnSpc>
                          <a:spcPct val="107000"/>
                        </a:lnSpc>
                        <a:spcAft>
                          <a:spcPts val="799"/>
                        </a:spcAft>
                      </a:pPr>
                      <a:r>
                        <a:rPr lang="sk-SK" sz="1200" b="1" u="none" strike="noStrike">
                          <a:solidFill>
                            <a:schemeClr val="lt1"/>
                          </a:solidFill>
                          <a:effectLst/>
                          <a:uFillTx/>
                          <a:latin typeface="Calibri"/>
                        </a:rPr>
                        <a:t>Hybrid threats - specialization for Slovak public administration employees</a:t>
                      </a:r>
                      <a:endParaRPr lang="en-US" sz="12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1_2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7:30 - 9:05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Past, present and future extraordinary events that can be misused for hybrid effects on public administration entities and employees.</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02840">
                <a:tc vMerge="1">
                  <a:txBody>
                    <a:bodyPr lIns="90000" rIns="90000" tIns="45000" bIns="45000" anchor="t">
                      <a:noAutofit/>
                    </a:bodyPr>
                    <a:p>
                      <a:endParaRPr lang="en-US" sz="1800" b="0" u="none" strike="noStrike">
                        <a:solidFill>
                          <a:srgbClr val="000000"/>
                        </a:solidFill>
                        <a:effectLst/>
                        <a:uFillTx/>
                        <a:latin typeface="Arial"/>
                      </a:endParaRPr>
                    </a:p>
                  </a:txBody>
                  <a:tcPr anchor="t" marL="90000" marR="90000" marT="45000" marB="45000">
                    <a:lnL>
                      <a:noFill/>
                    </a:lnL>
                    <a:lnR>
                      <a:noFill/>
                    </a:lnR>
                    <a:lnT>
                      <a:noFill/>
                    </a:lnT>
                    <a:lnB>
                      <a:noFill/>
                    </a:lnB>
                    <a:solidFill>
                      <a:srgbClr val="729fcf"/>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3_4</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9:15 - 10:50</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The cyber dimension of hybrid threats in relation to public administration.</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268560">
                <a:tc rowSpan="2">
                  <a:txBody>
                    <a:bodyPr lIns="33120" rIns="33120" tIns="0" bIns="0" anchor="ctr">
                      <a:noAutofit/>
                    </a:bodyPr>
                    <a:p>
                      <a:pPr algn="ctr" defTabSz="914400">
                        <a:lnSpc>
                          <a:spcPct val="107000"/>
                        </a:lnSpc>
                        <a:spcAft>
                          <a:spcPts val="799"/>
                        </a:spcAft>
                      </a:pPr>
                      <a:r>
                        <a:rPr lang="sk-SK" sz="1200" b="1" u="none" strike="noStrike">
                          <a:solidFill>
                            <a:schemeClr val="lt1"/>
                          </a:solidFill>
                          <a:effectLst/>
                          <a:uFillTx/>
                          <a:latin typeface="Calibri"/>
                        </a:rPr>
                        <a:t>Summary and final exam</a:t>
                      </a:r>
                      <a:endParaRPr lang="en-US" sz="1200" b="0" u="none" strike="noStrike">
                        <a:solidFill>
                          <a:srgbClr val="ffffff"/>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5_6</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11:00 - 12:35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HH indicators and their collection system.</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02840">
                <a:tc vMerge="1">
                  <a:txBody>
                    <a:bodyPr lIns="90000" rIns="90000" tIns="45000" bIns="45000" anchor="t">
                      <a:noAutofit/>
                    </a:bodyPr>
                    <a:p>
                      <a:endParaRPr lang="en-US" sz="1800" b="0" u="none" strike="noStrike">
                        <a:solidFill>
                          <a:srgbClr val="000000"/>
                        </a:solidFill>
                        <a:effectLst/>
                        <a:uFillTx/>
                        <a:latin typeface="Arial"/>
                      </a:endParaRPr>
                    </a:p>
                  </a:txBody>
                  <a:tcPr anchor="t" marL="90000" marR="90000" marT="45000" marB="45000">
                    <a:lnL>
                      <a:noFill/>
                    </a:lnL>
                    <a:lnR>
                      <a:noFill/>
                    </a:lnR>
                    <a:lnT>
                      <a:noFill/>
                    </a:lnT>
                    <a:lnB>
                      <a:noFill/>
                    </a:lnB>
                    <a:solidFill>
                      <a:srgbClr val="729fcf"/>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2</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algn="ctr" defTabSz="914400">
                        <a:lnSpc>
                          <a:spcPct val="107000"/>
                        </a:lnSpc>
                        <a:spcAft>
                          <a:spcPts val="799"/>
                        </a:spcAft>
                      </a:pPr>
                      <a:r>
                        <a:rPr lang="sk-SK" sz="1200" b="0" u="none" strike="noStrike">
                          <a:solidFill>
                            <a:schemeClr val="dk1"/>
                          </a:solidFill>
                          <a:effectLst/>
                          <a:uFillTx/>
                          <a:latin typeface="Calibri"/>
                        </a:rPr>
                        <a:t>7_8</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13:30 - 15:05</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online</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33120" rIns="33120" tIns="0" bIns="0" anchor="ctr">
                      <a:noAutofit/>
                    </a:bodyPr>
                    <a:p>
                      <a:pPr defTabSz="914400">
                        <a:lnSpc>
                          <a:spcPct val="107000"/>
                        </a:lnSpc>
                        <a:spcAft>
                          <a:spcPts val="799"/>
                        </a:spcAft>
                      </a:pPr>
                      <a:r>
                        <a:rPr lang="sk-SK" sz="1200" b="0" u="none" strike="noStrike">
                          <a:solidFill>
                            <a:schemeClr val="dk1"/>
                          </a:solidFill>
                          <a:effectLst/>
                          <a:uFillTx/>
                          <a:latin typeface="Calibri"/>
                        </a:rPr>
                        <a:t>Feedback on education, questionnaire collection. Final test.</a:t>
                      </a:r>
                      <a:endParaRPr lang="en-US" sz="1200" b="0" u="none" strike="noStrike">
                        <a:solidFill>
                          <a:srgbClr val="000000"/>
                        </a:solidFill>
                        <a:effectLst/>
                        <a:uFillTx/>
                        <a:latin typeface="Arial"/>
                      </a:endParaRPr>
                    </a:p>
                  </a:txBody>
                  <a:tcPr anchor="ctr" marL="33120" marR="3312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
        <p:nvSpPr>
          <p:cNvPr id="142" name="PlaceHolder 2"/>
          <p:cNvSpPr>
            <a:spLocks noGrp="1"/>
          </p:cNvSpPr>
          <p:nvPr>
            <p:ph type="dt" idx="53"/>
          </p:nvPr>
        </p:nvSpPr>
        <p:spPr>
          <a:xfrm>
            <a:off x="405360" y="6467760"/>
            <a:ext cx="5690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43" name="PlaceHolder 3"/>
          <p:cNvSpPr>
            <a:spLocks noGrp="1"/>
          </p:cNvSpPr>
          <p:nvPr>
            <p:ph type="ftr" idx="5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44" name="Obrázok 2"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5" name="PlaceHolder 4"/>
          <p:cNvSpPr>
            <a:spLocks noGrp="1"/>
          </p:cNvSpPr>
          <p:nvPr>
            <p:ph type="sldNum" idx="6"/>
          </p:nvPr>
        </p:nvSpPr>
        <p:spPr/>
        <p:txBody>
          <a:bodyPr/>
          <a:p>
            <a:fld id="{037E8A08-E288-41A2-80F2-C186CC7A2685}"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62500" lnSpcReduction="19999"/>
          </a:bodyPr>
          <a:p>
            <a:pPr indent="0" defTabSz="914400">
              <a:lnSpc>
                <a:spcPct val="90000"/>
              </a:lnSpc>
              <a:buNone/>
            </a:pPr>
            <a:br>
              <a:rPr sz="3600"/>
            </a:br>
            <a:r>
              <a:rPr lang="sk-SK" sz="3600" b="1" u="none" strike="noStrike">
                <a:solidFill>
                  <a:schemeClr val="dk1"/>
                </a:solidFill>
                <a:effectLst/>
                <a:uFillTx/>
                <a:latin typeface="Calibri Light"/>
              </a:rPr>
              <a:t>Special interrogation rooms for child victims and other particularly vulnerable victims of crime</a:t>
            </a:r>
            <a:br>
              <a:rPr sz="4400"/>
            </a:br>
            <a:endParaRPr lang="sk-SK" sz="3600" b="0" u="none" strike="noStrike">
              <a:solidFill>
                <a:schemeClr val="dk1"/>
              </a:solidFill>
              <a:effectLst/>
              <a:uFillTx/>
              <a:latin typeface="Calibri"/>
            </a:endParaRPr>
          </a:p>
        </p:txBody>
      </p:sp>
      <p:sp>
        <p:nvSpPr>
          <p:cNvPr id="14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85000" lnSpcReduction="19999"/>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Objectives of the project</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Creation of a space for victims of crimes with a special need for protection against further harm to the victim during criminal proceedings. </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Increasing the professional competence of members of the Police Force in the field of investigation.</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Main activities </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1. Establishment of special interrogation rooms </a:t>
            </a:r>
            <a:endParaRPr lang="sk-SK" sz="28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Realization of construction modifications of interrogation rooms</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Interior equipment of interrogation rooms </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Technical equipment of interrogation rooms </a:t>
            </a:r>
            <a:endParaRPr lang="sk-SK" sz="24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2. Professional training of members of the Police Force </a:t>
            </a:r>
            <a:endParaRPr lang="sk-SK" sz="28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Creating a methodology for professional training and special instruction </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0" u="none" strike="noStrike">
                <a:solidFill>
                  <a:schemeClr val="dk1"/>
                </a:solidFill>
                <a:effectLst/>
                <a:uFillTx/>
                <a:latin typeface="Calibri"/>
              </a:rPr>
              <a:t>I</a:t>
            </a:r>
            <a:r>
              <a:rPr lang="en-US" sz="2400" b="0" u="none" strike="noStrike">
                <a:solidFill>
                  <a:schemeClr val="dk1"/>
                </a:solidFill>
                <a:effectLst/>
                <a:uFillTx/>
                <a:latin typeface="Calibri"/>
              </a:rPr>
              <a:t>mplementation of professional training</a:t>
            </a:r>
            <a:endParaRPr lang="sk-SK" sz="2400" b="0" u="none" strike="noStrike">
              <a:solidFill>
                <a:schemeClr val="dk1"/>
              </a:solidFill>
              <a:effectLst/>
              <a:uFillTx/>
              <a:latin typeface="Calibri"/>
            </a:endParaRPr>
          </a:p>
        </p:txBody>
      </p:sp>
      <p:sp>
        <p:nvSpPr>
          <p:cNvPr id="147" name="PlaceHolder 3"/>
          <p:cNvSpPr>
            <a:spLocks noGrp="1"/>
          </p:cNvSpPr>
          <p:nvPr>
            <p:ph type="dt" idx="55"/>
          </p:nvPr>
        </p:nvSpPr>
        <p:spPr>
          <a:xfrm>
            <a:off x="405360" y="6467760"/>
            <a:ext cx="5771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48" name="PlaceHolder 4"/>
          <p:cNvSpPr>
            <a:spLocks noGrp="1"/>
          </p:cNvSpPr>
          <p:nvPr>
            <p:ph type="ftr" idx="5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49" name="Obrázok 6" descr="C:\Users\medelsky1311251\AppData\Local\Microsoft\Windows\INetCache\Content.MSO\257B2858.tmp"/>
          <p:cNvPicPr/>
          <p:nvPr/>
        </p:nvPicPr>
        <p:blipFill>
          <a:blip r:embed="rId1"/>
          <a:stretch/>
        </p:blipFill>
        <p:spPr>
          <a:xfrm>
            <a:off x="10734120" y="1126080"/>
            <a:ext cx="1148040" cy="1108080"/>
          </a:xfrm>
          <a:prstGeom prst="rect">
            <a:avLst/>
          </a:prstGeom>
          <a:noFill/>
          <a:ln w="0">
            <a:noFill/>
          </a:ln>
        </p:spPr>
      </p:pic>
      <p:sp>
        <p:nvSpPr>
          <p:cNvPr id="6" name="PlaceHolder 5"/>
          <p:cNvSpPr>
            <a:spLocks noGrp="1"/>
          </p:cNvSpPr>
          <p:nvPr>
            <p:ph type="sldNum" idx="6"/>
          </p:nvPr>
        </p:nvSpPr>
        <p:spPr/>
        <p:txBody>
          <a:bodyPr/>
          <a:p>
            <a:fld id="{B6717F53-A92C-440C-BD6A-044FE87A81D7}"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85000" lnSpcReduction="9999"/>
          </a:bodyPr>
          <a:p>
            <a:pPr indent="0" defTabSz="914400">
              <a:lnSpc>
                <a:spcPct val="90000"/>
              </a:lnSpc>
              <a:buNone/>
            </a:pPr>
            <a:r>
              <a:rPr lang="sk-SK" sz="4400" b="1" u="none" strike="noStrike">
                <a:solidFill>
                  <a:schemeClr val="dk1"/>
                </a:solidFill>
                <a:effectLst/>
                <a:uFillTx/>
                <a:latin typeface="Calibri Light"/>
              </a:rPr>
              <a:t>Special interrogation rooms for child victims and other particularly vulnerable victims of crime</a:t>
            </a:r>
            <a:endParaRPr lang="sk-SK" sz="4400" b="0" u="none" strike="noStrike">
              <a:solidFill>
                <a:schemeClr val="dk1"/>
              </a:solidFill>
              <a:effectLst/>
              <a:uFillTx/>
              <a:latin typeface="Calibri"/>
            </a:endParaRPr>
          </a:p>
        </p:txBody>
      </p:sp>
      <p:pic>
        <p:nvPicPr>
          <p:cNvPr id="151" name="Zástupný objekt pre obsah 6"/>
          <p:cNvPicPr/>
          <p:nvPr/>
        </p:nvPicPr>
        <p:blipFill>
          <a:blip r:embed="rId1"/>
          <a:stretch/>
        </p:blipFill>
        <p:spPr>
          <a:xfrm>
            <a:off x="2595240" y="1790280"/>
            <a:ext cx="7288560" cy="4677120"/>
          </a:xfrm>
          <a:prstGeom prst="rect">
            <a:avLst/>
          </a:prstGeom>
          <a:noFill/>
          <a:ln w="0">
            <a:noFill/>
          </a:ln>
        </p:spPr>
      </p:pic>
      <p:sp>
        <p:nvSpPr>
          <p:cNvPr id="152" name="PlaceHolder 2"/>
          <p:cNvSpPr>
            <a:spLocks noGrp="1"/>
          </p:cNvSpPr>
          <p:nvPr>
            <p:ph type="dt" idx="57"/>
          </p:nvPr>
        </p:nvSpPr>
        <p:spPr>
          <a:xfrm>
            <a:off x="405360" y="6467760"/>
            <a:ext cx="5690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53" name="PlaceHolder 3"/>
          <p:cNvSpPr>
            <a:spLocks noGrp="1"/>
          </p:cNvSpPr>
          <p:nvPr>
            <p:ph type="ftr" idx="5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54" name="Obrázok 2" descr="C:\Users\medelsky1311251\AppData\Local\Microsoft\Windows\INetCache\Content.MSO\257B2858.tmp"/>
          <p:cNvPicPr/>
          <p:nvPr/>
        </p:nvPicPr>
        <p:blipFill>
          <a:blip r:embed="rId2"/>
          <a:stretch/>
        </p:blipFill>
        <p:spPr>
          <a:xfrm>
            <a:off x="10756080" y="1074240"/>
            <a:ext cx="1148040" cy="1108080"/>
          </a:xfrm>
          <a:prstGeom prst="rect">
            <a:avLst/>
          </a:prstGeom>
          <a:noFill/>
          <a:ln w="0">
            <a:noFill/>
          </a:ln>
        </p:spPr>
      </p:pic>
      <p:sp>
        <p:nvSpPr>
          <p:cNvPr id="5" name="PlaceHolder 4"/>
          <p:cNvSpPr>
            <a:spLocks noGrp="1"/>
          </p:cNvSpPr>
          <p:nvPr>
            <p:ph type="sldNum" idx="6"/>
          </p:nvPr>
        </p:nvSpPr>
        <p:spPr/>
        <p:txBody>
          <a:bodyPr/>
          <a:p>
            <a:fld id="{16C5C1AA-39E2-4021-9F5E-F8170BB56A18}"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85000" lnSpcReduction="9999"/>
          </a:bodyPr>
          <a:p>
            <a:pPr indent="0" defTabSz="914400">
              <a:lnSpc>
                <a:spcPct val="90000"/>
              </a:lnSpc>
              <a:buNone/>
            </a:pPr>
            <a:r>
              <a:rPr lang="sk-SK" sz="4400" b="0" u="none" strike="noStrike">
                <a:solidFill>
                  <a:schemeClr val="dk1"/>
                </a:solidFill>
                <a:effectLst/>
                <a:uFillTx/>
                <a:latin typeface="Calibri Light"/>
              </a:rPr>
              <a:t>Academy of the Police Force in Bratislava</a:t>
            </a:r>
            <a:br>
              <a:rPr sz="4400"/>
            </a:br>
            <a:r>
              <a:rPr lang="sk-SK" sz="4400" b="0" u="none" strike="noStrike">
                <a:solidFill>
                  <a:schemeClr val="dk1"/>
                </a:solidFill>
                <a:effectLst/>
                <a:uFillTx/>
                <a:latin typeface="Calibri Light"/>
              </a:rPr>
              <a:t>Subject: Protection of human rights</a:t>
            </a:r>
            <a:endParaRPr lang="sk-SK" sz="4400" b="0" u="none" strike="noStrike">
              <a:solidFill>
                <a:schemeClr val="dk1"/>
              </a:solidFill>
              <a:effectLst/>
              <a:uFillTx/>
              <a:latin typeface="Calibri"/>
            </a:endParaRPr>
          </a:p>
        </p:txBody>
      </p:sp>
      <p:sp>
        <p:nvSpPr>
          <p:cNvPr id="15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student will acquire theoretical and methodological knowledge about the development and categories (their meaning) of fundamental rights and freedoms by completing the subject. He has the necessary expertise in the field of protection of human rights and fundamental freedoms. He will acquire knowledge of the legal (international, national) regulation of human rights and obtain information about the judicial and institutional system of their protection, which he can subsequently apply to implement and protect fundamental rights and freedoms. He understands the field of study's moral, ethical, and legal context. He applies them in practical activities in the protection of human rights and fundamental freedoms as one of the areas of security science.</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57" name="PlaceHolder 3"/>
          <p:cNvSpPr>
            <a:spLocks noGrp="1"/>
          </p:cNvSpPr>
          <p:nvPr>
            <p:ph type="dt" idx="59"/>
          </p:nvPr>
        </p:nvSpPr>
        <p:spPr>
          <a:xfrm>
            <a:off x="405360" y="6467760"/>
            <a:ext cx="59576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58" name="PlaceHolder 4"/>
          <p:cNvSpPr>
            <a:spLocks noGrp="1"/>
          </p:cNvSpPr>
          <p:nvPr>
            <p:ph type="ftr" idx="6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5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E009B6DF-A100-4A92-B4D7-062C4F042E0C}"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Academy of the Police Force in Bratislava</a:t>
            </a:r>
            <a:endParaRPr lang="sk-SK" sz="4400" b="0" u="none" strike="noStrike">
              <a:solidFill>
                <a:schemeClr val="dk1"/>
              </a:solidFill>
              <a:effectLst/>
              <a:uFillTx/>
              <a:latin typeface="Calibri"/>
            </a:endParaRPr>
          </a:p>
        </p:txBody>
      </p:sp>
      <p:sp>
        <p:nvSpPr>
          <p:cNvPr id="7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3</a:t>
            </a:r>
            <a:r>
              <a:rPr lang="sk-SK" sz="2800" b="0" u="none" strike="noStrike">
                <a:solidFill>
                  <a:schemeClr val="dk1"/>
                </a:solidFill>
                <a:effectLst/>
                <a:uFillTx/>
                <a:latin typeface="Calibri"/>
              </a:rPr>
              <a:t>4</a:t>
            </a:r>
            <a:r>
              <a:rPr lang="en-US" sz="2800" b="0" u="none" strike="noStrike">
                <a:solidFill>
                  <a:schemeClr val="dk1"/>
                </a:solidFill>
                <a:effectLst/>
                <a:uFillTx/>
                <a:latin typeface="Calibri"/>
              </a:rPr>
              <a:t> years since the founding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University type of educational institution providing education in bachelor, master and PhD. degree</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Two main study program</a:t>
            </a:r>
            <a:r>
              <a:rPr lang="sk-SK" sz="2800" b="0" u="none" strike="noStrike">
                <a:solidFill>
                  <a:schemeClr val="dk1"/>
                </a:solidFill>
                <a:effectLst/>
                <a:uFillTx/>
                <a:latin typeface="Calibri"/>
              </a:rPr>
              <a:t>mes</a:t>
            </a:r>
            <a:r>
              <a:rPr lang="en-US"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Protection of people and pro</a:t>
            </a:r>
            <a:r>
              <a:rPr lang="sk-SK" sz="2400" b="0" u="none" strike="noStrike">
                <a:solidFill>
                  <a:schemeClr val="dk1"/>
                </a:solidFill>
                <a:effectLst/>
                <a:uFillTx/>
                <a:latin typeface="Calibri"/>
              </a:rPr>
              <a:t>perty</a:t>
            </a:r>
            <a:endParaRPr lang="sk-SK" sz="24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Security public - administration services</a:t>
            </a:r>
            <a:endParaRPr lang="sk-SK" sz="2400" b="0" u="none" strike="noStrike">
              <a:solidFill>
                <a:schemeClr val="dk1"/>
              </a:solidFill>
              <a:effectLst/>
              <a:uFillTx/>
              <a:latin typeface="Calibri"/>
            </a:endParaRPr>
          </a:p>
          <a:p>
            <a:pPr indent="0" defTabSz="914400">
              <a:lnSpc>
                <a:spcPct val="90000"/>
              </a:lnSpc>
              <a:spcBef>
                <a:spcPts val="1001"/>
              </a:spcBef>
              <a:buNone/>
              <a:tabLst>
                <a:tab algn="l" pos="0"/>
              </a:tabLst>
            </a:pPr>
            <a:endParaRPr lang="sk-SK" sz="2800" b="0" u="none" strike="noStrike">
              <a:solidFill>
                <a:schemeClr val="dk1"/>
              </a:solidFill>
              <a:effectLst/>
              <a:uFillTx/>
              <a:latin typeface="Calibri"/>
            </a:endParaRPr>
          </a:p>
        </p:txBody>
      </p:sp>
      <p:sp>
        <p:nvSpPr>
          <p:cNvPr id="72" name="PlaceHolder 3"/>
          <p:cNvSpPr>
            <a:spLocks noGrp="1"/>
          </p:cNvSpPr>
          <p:nvPr>
            <p:ph type="dt" idx="25"/>
          </p:nvPr>
        </p:nvSpPr>
        <p:spPr>
          <a:xfrm>
            <a:off x="405360" y="6298560"/>
            <a:ext cx="8318520" cy="5338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73" name="PlaceHolder 4"/>
          <p:cNvSpPr>
            <a:spLocks noGrp="1"/>
          </p:cNvSpPr>
          <p:nvPr>
            <p:ph type="ftr" idx="2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7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920703B3-DED2-4431-84C1-9FBC057354D3}"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Academy of the Police Force in Bratislava</a:t>
            </a:r>
            <a:endParaRPr lang="sk-SK" sz="4400" b="0" u="none" strike="noStrike">
              <a:solidFill>
                <a:schemeClr val="dk1"/>
              </a:solidFill>
              <a:effectLst/>
              <a:uFillTx/>
              <a:latin typeface="Calibri"/>
            </a:endParaRPr>
          </a:p>
        </p:txBody>
      </p:sp>
      <p:sp>
        <p:nvSpPr>
          <p:cNvPr id="16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Service actions performed by a police officers and the application of a principle of appropriateness from the perspective of criminal and administrative law.</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One of the essential outputs was the development of a new methodology for official interventions in cooperation with the Training Department of the Presidium of the Police Force. The new methodology also includes videos with practical examples. </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An essential result of the project is the creation and opening of a specialized classroom intended for theoretical and practical training in service interventions.</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62" name="PlaceHolder 3"/>
          <p:cNvSpPr>
            <a:spLocks noGrp="1"/>
          </p:cNvSpPr>
          <p:nvPr>
            <p:ph type="dt" idx="61"/>
          </p:nvPr>
        </p:nvSpPr>
        <p:spPr>
          <a:xfrm>
            <a:off x="405360" y="6467760"/>
            <a:ext cx="65548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63" name="PlaceHolder 4"/>
          <p:cNvSpPr>
            <a:spLocks noGrp="1"/>
          </p:cNvSpPr>
          <p:nvPr>
            <p:ph type="ftr" idx="6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6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203E6940-1308-49D1-97DD-C094B9FB4D4B}"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Academy of the Police Force in Bratislava</a:t>
            </a:r>
            <a:endParaRPr lang="sk-SK" sz="4400" b="0" u="none" strike="noStrike">
              <a:solidFill>
                <a:schemeClr val="dk1"/>
              </a:solidFill>
              <a:effectLst/>
              <a:uFillTx/>
              <a:latin typeface="Calibri"/>
            </a:endParaRPr>
          </a:p>
        </p:txBody>
      </p:sp>
      <p:sp>
        <p:nvSpPr>
          <p:cNvPr id="166" name="PlaceHolder 2"/>
          <p:cNvSpPr>
            <a:spLocks noGrp="1"/>
          </p:cNvSpPr>
          <p:nvPr>
            <p:ph type="dt" idx="63"/>
          </p:nvPr>
        </p:nvSpPr>
        <p:spPr>
          <a:xfrm>
            <a:off x="405360" y="6467760"/>
            <a:ext cx="61164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67" name="PlaceHolder 3"/>
          <p:cNvSpPr>
            <a:spLocks noGrp="1"/>
          </p:cNvSpPr>
          <p:nvPr>
            <p:ph type="ftr" idx="6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68" name="Zástupný objekt pre obsah 6"/>
          <p:cNvPicPr/>
          <p:nvPr/>
        </p:nvPicPr>
        <p:blipFill>
          <a:blip r:embed="rId1"/>
          <a:srcRect l="396" t="16225" r="47493" b="13228"/>
          <a:stretch/>
        </p:blipFill>
        <p:spPr>
          <a:xfrm>
            <a:off x="1776960" y="1563840"/>
            <a:ext cx="8373600" cy="4900680"/>
          </a:xfrm>
          <a:prstGeom prst="rect">
            <a:avLst/>
          </a:prstGeom>
          <a:noFill/>
          <a:ln w="0">
            <a:noFill/>
          </a:ln>
        </p:spPr>
      </p:pic>
      <p:pic>
        <p:nvPicPr>
          <p:cNvPr id="169" name="Obrázok 2" descr="C:\Users\medelsky1311251\AppData\Local\Microsoft\Windows\INetCache\Content.MSO\257B2858.tmp"/>
          <p:cNvPicPr/>
          <p:nvPr/>
        </p:nvPicPr>
        <p:blipFill>
          <a:blip r:embed="rId2"/>
          <a:stretch/>
        </p:blipFill>
        <p:spPr>
          <a:xfrm>
            <a:off x="10734120" y="701280"/>
            <a:ext cx="1148040" cy="1108080"/>
          </a:xfrm>
          <a:prstGeom prst="rect">
            <a:avLst/>
          </a:prstGeom>
          <a:noFill/>
          <a:ln w="0">
            <a:noFill/>
          </a:ln>
        </p:spPr>
      </p:pic>
      <p:sp>
        <p:nvSpPr>
          <p:cNvPr id="5" name="PlaceHolder 4"/>
          <p:cNvSpPr>
            <a:spLocks noGrp="1"/>
          </p:cNvSpPr>
          <p:nvPr>
            <p:ph type="sldNum" idx="6"/>
          </p:nvPr>
        </p:nvSpPr>
        <p:spPr/>
        <p:txBody>
          <a:bodyPr/>
          <a:p>
            <a:fld id="{9A80BA7A-6039-4F60-8BC8-F2FD785DADBE}"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Erazmus +</a:t>
            </a:r>
            <a:endParaRPr lang="sk-SK" sz="4400" b="0" u="none" strike="noStrike">
              <a:solidFill>
                <a:schemeClr val="dk1"/>
              </a:solidFill>
              <a:effectLst/>
              <a:uFillTx/>
              <a:latin typeface="Calibri"/>
            </a:endParaRPr>
          </a:p>
        </p:txBody>
      </p:sp>
      <p:sp>
        <p:nvSpPr>
          <p:cNvPr id="17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Academy of the Police Force in Bratislava has been awarded the </a:t>
            </a:r>
            <a:r>
              <a:rPr lang="en-US" sz="2800" b="1" u="none" strike="noStrike">
                <a:solidFill>
                  <a:schemeClr val="dk1"/>
                </a:solidFill>
                <a:effectLst/>
                <a:uFillTx/>
                <a:latin typeface="Calibri"/>
              </a:rPr>
              <a:t>Erasmus Charter for Higher Education (ECHE)</a:t>
            </a:r>
            <a:r>
              <a:rPr lang="sk-SK" sz="2800" b="1" u="none" strike="noStrike">
                <a:solidFill>
                  <a:schemeClr val="dk1"/>
                </a:solidFill>
                <a:effectLst/>
                <a:uFillTx/>
                <a:latin typeface="Calibri"/>
              </a:rPr>
              <a:t> </a:t>
            </a:r>
            <a:r>
              <a:rPr lang="en-US" sz="2800" b="0" u="none" strike="noStrike">
                <a:solidFill>
                  <a:schemeClr val="dk1"/>
                </a:solidFill>
                <a:effectLst/>
                <a:uFillTx/>
                <a:latin typeface="Calibri"/>
              </a:rPr>
              <a:t>for the entire duration of the Erasmus+ programme 2021–2027. The Erasmus Charter for Higher Education establishes a general quality framework for European and international cooperation activities that higher education institutions may carry out within the Erasmus+ programme.</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Within the Erasmus+ programme, our university provides </a:t>
            </a:r>
            <a:r>
              <a:rPr lang="en-US" sz="2800" b="1" u="none" strike="noStrike">
                <a:solidFill>
                  <a:schemeClr val="dk1"/>
                </a:solidFill>
                <a:effectLst/>
                <a:uFillTx/>
                <a:latin typeface="Calibri"/>
              </a:rPr>
              <a:t>Learning Mobility of Individuals</a:t>
            </a:r>
            <a:r>
              <a:rPr lang="en-US" sz="2800" b="0" u="none" strike="noStrike">
                <a:solidFill>
                  <a:schemeClr val="dk1"/>
                </a:solidFill>
                <a:effectLst/>
                <a:uFillTx/>
                <a:latin typeface="Calibri"/>
              </a:rPr>
              <a:t>, including mobility opportunities for students, recent graduates, and doctoral candidates for study or traineeships, as well as staff mobility for teaching and training purposes.</a:t>
            </a:r>
            <a:endParaRPr lang="sk-SK" sz="2800" b="0" u="none" strike="noStrike">
              <a:solidFill>
                <a:schemeClr val="dk1"/>
              </a:solidFill>
              <a:effectLst/>
              <a:uFillTx/>
              <a:latin typeface="Calibri"/>
            </a:endParaRPr>
          </a:p>
          <a:p>
            <a:pPr indent="0" algn="just" defTabSz="914400">
              <a:lnSpc>
                <a:spcPct val="90000"/>
              </a:lnSpc>
              <a:spcBef>
                <a:spcPts val="1001"/>
              </a:spcBef>
              <a:buNone/>
            </a:pPr>
            <a:endParaRPr lang="sk-SK" sz="2800" b="0" u="none" strike="noStrike">
              <a:solidFill>
                <a:schemeClr val="dk1"/>
              </a:solidFill>
              <a:effectLst/>
              <a:uFillTx/>
              <a:latin typeface="Calibri"/>
            </a:endParaRPr>
          </a:p>
        </p:txBody>
      </p:sp>
      <p:sp>
        <p:nvSpPr>
          <p:cNvPr id="172" name="PlaceHolder 3"/>
          <p:cNvSpPr>
            <a:spLocks noGrp="1"/>
          </p:cNvSpPr>
          <p:nvPr>
            <p:ph type="dt" idx="65"/>
          </p:nvPr>
        </p:nvSpPr>
        <p:spPr>
          <a:xfrm>
            <a:off x="405360" y="6467760"/>
            <a:ext cx="67788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173" name="PlaceHolder 4"/>
          <p:cNvSpPr>
            <a:spLocks noGrp="1"/>
          </p:cNvSpPr>
          <p:nvPr>
            <p:ph type="ftr" idx="6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7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666791F5-CBE3-44DF-8C19-319EDA54314C}"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Erazmus +</a:t>
            </a:r>
            <a:endParaRPr lang="sk-SK" sz="4400" b="0" u="none" strike="noStrike">
              <a:solidFill>
                <a:schemeClr val="dk1"/>
              </a:solidFill>
              <a:effectLst/>
              <a:uFillTx/>
              <a:latin typeface="Calibri"/>
            </a:endParaRPr>
          </a:p>
        </p:txBody>
      </p:sp>
      <p:sp>
        <p:nvSpPr>
          <p:cNvPr id="17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Partner Universities within the Erasmus+ Programme</a:t>
            </a:r>
            <a:endParaRPr lang="sk-SK" sz="2800" b="0" u="none" strike="noStrike">
              <a:solidFill>
                <a:schemeClr val="dk1"/>
              </a:solidFill>
              <a:effectLst/>
              <a:uFillTx/>
              <a:latin typeface="Calibri"/>
            </a:endParaRPr>
          </a:p>
          <a:p>
            <a:pPr marL="457200" indent="0" defTabSz="914400">
              <a:lnSpc>
                <a:spcPct val="90000"/>
              </a:lnSpc>
              <a:spcBef>
                <a:spcPts val="499"/>
              </a:spcBef>
              <a:buNone/>
              <a:tabLst>
                <a:tab algn="l" pos="0"/>
              </a:tabLst>
            </a:pPr>
            <a:r>
              <a:rPr lang="sk-SK" sz="2400" b="0" u="none" strike="noStrike">
                <a:solidFill>
                  <a:schemeClr val="dk1"/>
                </a:solidFill>
                <a:effectLst/>
                <a:uFillTx/>
                <a:latin typeface="Calibri"/>
              </a:rPr>
              <a:t>Croatia</a:t>
            </a:r>
            <a:br>
              <a:rPr sz="2400"/>
            </a:br>
            <a:r>
              <a:rPr lang="sk-SK" sz="2400" b="0" u="none" strike="noStrike">
                <a:solidFill>
                  <a:schemeClr val="dk1"/>
                </a:solidFill>
                <a:effectLst/>
                <a:uFillTx/>
                <a:latin typeface="Calibri"/>
              </a:rPr>
              <a:t>Czech Republic</a:t>
            </a:r>
            <a:br>
              <a:rPr sz="2400"/>
            </a:br>
            <a:r>
              <a:rPr lang="sk-SK" sz="2400" b="0" u="none" strike="noStrike">
                <a:solidFill>
                  <a:schemeClr val="dk1"/>
                </a:solidFill>
                <a:effectLst/>
                <a:uFillTx/>
                <a:latin typeface="Calibri"/>
              </a:rPr>
              <a:t>Hungary</a:t>
            </a:r>
            <a:br>
              <a:rPr sz="2400"/>
            </a:br>
            <a:r>
              <a:rPr lang="sk-SK" sz="2400" b="0" u="none" strike="noStrike">
                <a:solidFill>
                  <a:schemeClr val="dk1"/>
                </a:solidFill>
                <a:effectLst/>
                <a:uFillTx/>
                <a:latin typeface="Calibri"/>
              </a:rPr>
              <a:t>Germany</a:t>
            </a:r>
            <a:br>
              <a:rPr sz="2400"/>
            </a:br>
            <a:r>
              <a:rPr lang="sk-SK" sz="2400" b="0" u="none" strike="noStrike">
                <a:solidFill>
                  <a:schemeClr val="dk1"/>
                </a:solidFill>
                <a:effectLst/>
                <a:uFillTx/>
                <a:latin typeface="Calibri"/>
              </a:rPr>
              <a:t>Poland</a:t>
            </a:r>
            <a:br>
              <a:rPr sz="2400"/>
            </a:br>
            <a:r>
              <a:rPr lang="sk-SK" sz="2400" b="0" u="none" strike="noStrike">
                <a:solidFill>
                  <a:schemeClr val="dk1"/>
                </a:solidFill>
                <a:effectLst/>
                <a:uFillTx/>
                <a:latin typeface="Calibri"/>
              </a:rPr>
              <a:t>Estonia</a:t>
            </a:r>
            <a:br>
              <a:rPr sz="2400"/>
            </a:br>
            <a:r>
              <a:rPr lang="sk-SK" sz="2400" b="0" u="none" strike="noStrike">
                <a:solidFill>
                  <a:schemeClr val="dk1"/>
                </a:solidFill>
                <a:effectLst/>
                <a:uFillTx/>
                <a:latin typeface="Calibri"/>
              </a:rPr>
              <a:t>Lithuania</a:t>
            </a:r>
            <a:br>
              <a:rPr sz="2400"/>
            </a:br>
            <a:r>
              <a:rPr lang="sk-SK" sz="2400" b="0" u="none" strike="noStrike">
                <a:solidFill>
                  <a:schemeClr val="dk1"/>
                </a:solidFill>
                <a:effectLst/>
                <a:uFillTx/>
                <a:latin typeface="Calibri"/>
              </a:rPr>
              <a:t>Bulgaria</a:t>
            </a:r>
            <a:br>
              <a:rPr sz="2400"/>
            </a:br>
            <a:r>
              <a:rPr lang="sk-SK" sz="2400" b="0" u="none" strike="noStrike">
                <a:solidFill>
                  <a:schemeClr val="dk1"/>
                </a:solidFill>
                <a:effectLst/>
                <a:uFillTx/>
                <a:latin typeface="Calibri"/>
              </a:rPr>
              <a:t>Romania</a:t>
            </a:r>
            <a:br>
              <a:rPr sz="2400"/>
            </a:br>
            <a:r>
              <a:rPr lang="sk-SK" sz="2400" b="0" u="none" strike="noStrike">
                <a:solidFill>
                  <a:schemeClr val="dk1"/>
                </a:solidFill>
                <a:effectLst/>
                <a:uFillTx/>
                <a:latin typeface="Calibri"/>
              </a:rPr>
              <a:t>Slovenia</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tabLst>
                <a:tab algn="l" pos="0"/>
              </a:tabLst>
            </a:pPr>
            <a:r>
              <a:rPr lang="sk-SK" sz="2800" b="0" u="none" strike="noStrike">
                <a:solidFill>
                  <a:schemeClr val="dk1"/>
                </a:solidFill>
                <a:effectLst/>
                <a:uFillTx/>
                <a:latin typeface="Calibri"/>
              </a:rPr>
              <a:t>Total number: 30 partner Universities</a:t>
            </a:r>
            <a:endParaRPr lang="sk-SK" sz="2800" b="0" u="none" strike="noStrike">
              <a:solidFill>
                <a:schemeClr val="dk1"/>
              </a:solidFill>
              <a:effectLst/>
              <a:uFillTx/>
              <a:latin typeface="Calibri"/>
            </a:endParaRPr>
          </a:p>
        </p:txBody>
      </p:sp>
      <p:sp>
        <p:nvSpPr>
          <p:cNvPr id="177" name="PlaceHolder 3"/>
          <p:cNvSpPr>
            <a:spLocks noGrp="1"/>
          </p:cNvSpPr>
          <p:nvPr>
            <p:ph type="dt" idx="67"/>
          </p:nvPr>
        </p:nvSpPr>
        <p:spPr>
          <a:xfrm>
            <a:off x="405360" y="6467760"/>
            <a:ext cx="69840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178" name="PlaceHolder 4"/>
          <p:cNvSpPr>
            <a:spLocks noGrp="1"/>
          </p:cNvSpPr>
          <p:nvPr>
            <p:ph type="ftr" idx="6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7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C692E8EE-BEB9-4243-A314-8796555E6130}"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EU Strategic documents </a:t>
            </a:r>
            <a:endParaRPr lang="sk-SK" sz="4400" b="0" u="none" strike="noStrike">
              <a:solidFill>
                <a:schemeClr val="dk1"/>
              </a:solidFill>
              <a:effectLst/>
              <a:uFillTx/>
              <a:latin typeface="Calibri"/>
            </a:endParaRPr>
          </a:p>
        </p:txBody>
      </p:sp>
      <p:sp>
        <p:nvSpPr>
          <p:cNvPr id="18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Reasons for Introducing Changes in the Educational Process</a:t>
            </a:r>
            <a:endParaRPr lang="sk-SK"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Changing security environment in the EU </a:t>
            </a:r>
            <a:endParaRPr lang="sk-SK" sz="24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New forms and trends in crime </a:t>
            </a:r>
            <a:endParaRPr lang="sk-SK" sz="24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Increasing demands on police competencies </a:t>
            </a:r>
            <a:endParaRPr lang="sk-SK" sz="24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EU strategic documents </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1" u="none" strike="noStrike">
                <a:solidFill>
                  <a:schemeClr val="dk1"/>
                </a:solidFill>
                <a:effectLst/>
                <a:uFillTx/>
                <a:latin typeface="Calibri"/>
              </a:rPr>
              <a:t>Aligning education with EU frameworks is essential.</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82" name="PlaceHolder 3"/>
          <p:cNvSpPr>
            <a:spLocks noGrp="1"/>
          </p:cNvSpPr>
          <p:nvPr>
            <p:ph type="dt" idx="69"/>
          </p:nvPr>
        </p:nvSpPr>
        <p:spPr>
          <a:xfrm>
            <a:off x="405360" y="6467760"/>
            <a:ext cx="70214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183" name="PlaceHolder 4"/>
          <p:cNvSpPr>
            <a:spLocks noGrp="1"/>
          </p:cNvSpPr>
          <p:nvPr>
            <p:ph type="ftr" idx="7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8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BA6536B5-2184-4386-9BA1-B3D831E809DD}"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SOCTA</a:t>
            </a:r>
            <a:endParaRPr lang="sk-SK" sz="4400" b="0" u="none" strike="noStrike">
              <a:solidFill>
                <a:schemeClr val="dk1"/>
              </a:solidFill>
              <a:effectLst/>
              <a:uFillTx/>
              <a:latin typeface="Calibri"/>
            </a:endParaRPr>
          </a:p>
        </p:txBody>
      </p:sp>
      <p:sp>
        <p:nvSpPr>
          <p:cNvPr id="186" name="PlaceHolder 2"/>
          <p:cNvSpPr>
            <a:spLocks noGrp="1"/>
          </p:cNvSpPr>
          <p:nvPr>
            <p:ph type="dt" idx="71"/>
          </p:nvPr>
        </p:nvSpPr>
        <p:spPr>
          <a:xfrm>
            <a:off x="405360" y="6467760"/>
            <a:ext cx="68256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187" name="PlaceHolder 3"/>
          <p:cNvSpPr>
            <a:spLocks noGrp="1"/>
          </p:cNvSpPr>
          <p:nvPr>
            <p:ph type="ftr" idx="7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sp>
        <p:nvSpPr>
          <p:cNvPr id="188" name="PlaceHolder 4"/>
          <p:cNvSpPr>
            <a:spLocks noGrp="1"/>
          </p:cNvSpPr>
          <p:nvPr>
            <p:ph/>
          </p:nvPr>
        </p:nvSpPr>
        <p:spPr>
          <a:xfrm>
            <a:off x="402120" y="1722960"/>
            <a:ext cx="10184400" cy="4699800"/>
          </a:xfrm>
          <a:prstGeom prst="rect">
            <a:avLst/>
          </a:prstGeom>
          <a:noFill/>
          <a:ln w="0">
            <a:noFill/>
          </a:ln>
        </p:spPr>
        <p:txBody>
          <a:bodyPr numCol="1" spcCol="0" lIns="91440" rIns="91440" tIns="45720" bIns="45720" anchor="ctr">
            <a:spAutoFit/>
          </a:bodyPr>
          <a:p>
            <a:pPr defTabSz="914400">
              <a:lnSpc>
                <a:spcPct val="100000"/>
              </a:lnSpc>
              <a:buClr>
                <a:srgbClr val="000000"/>
              </a:buClr>
              <a:buFont typeface="Symbol" charset="2"/>
              <a:buChar char=""/>
            </a:pPr>
            <a:r>
              <a:rPr lang="sk-SK" sz="2800" b="0" u="none" strike="noStrike">
                <a:solidFill>
                  <a:schemeClr val="dk1"/>
                </a:solidFill>
                <a:effectLst/>
                <a:uFillTx/>
                <a:latin typeface="Arial"/>
              </a:rPr>
              <a:t> </a:t>
            </a:r>
            <a:r>
              <a:rPr lang="sk-SK" sz="2400" b="0" u="none" strike="noStrike">
                <a:solidFill>
                  <a:schemeClr val="dk1"/>
                </a:solidFill>
                <a:effectLst/>
                <a:uFillTx/>
                <a:latin typeface="Arial"/>
              </a:rPr>
              <a:t>Serious and Organised Crime Threat Assessment </a:t>
            </a:r>
            <a:endParaRPr lang="sk-SK" sz="2400" b="0" u="none" strike="noStrike">
              <a:solidFill>
                <a:schemeClr val="dk1"/>
              </a:solidFill>
              <a:effectLst/>
              <a:uFillTx/>
              <a:latin typeface="Calibri"/>
            </a:endParaRPr>
          </a:p>
          <a:p>
            <a:pPr defTabSz="914400">
              <a:lnSpc>
                <a:spcPct val="100000"/>
              </a:lnSpc>
              <a:buClr>
                <a:srgbClr val="000000"/>
              </a:buClr>
              <a:buFont typeface="Symbol" charset="2"/>
              <a:buChar char=""/>
            </a:pPr>
            <a:r>
              <a:rPr lang="sk-SK" sz="2400" b="0" u="none" strike="noStrike">
                <a:solidFill>
                  <a:schemeClr val="dk1"/>
                </a:solidFill>
                <a:effectLst/>
                <a:uFillTx/>
                <a:latin typeface="Arial"/>
              </a:rPr>
              <a:t> A strategic analytical document of the EU </a:t>
            </a:r>
            <a:endParaRPr lang="sk-SK" sz="2400" b="0" u="none" strike="noStrike">
              <a:solidFill>
                <a:schemeClr val="dk1"/>
              </a:solidFill>
              <a:effectLst/>
              <a:uFillTx/>
              <a:latin typeface="Calibri"/>
            </a:endParaRPr>
          </a:p>
          <a:p>
            <a:pPr defTabSz="914400">
              <a:lnSpc>
                <a:spcPct val="100000"/>
              </a:lnSpc>
              <a:buClr>
                <a:srgbClr val="000000"/>
              </a:buClr>
              <a:buFont typeface="Symbol" charset="2"/>
              <a:buChar char=""/>
            </a:pPr>
            <a:r>
              <a:rPr lang="sk-SK" sz="2400" b="0" u="none" strike="noStrike">
                <a:solidFill>
                  <a:schemeClr val="dk1"/>
                </a:solidFill>
                <a:effectLst/>
                <a:uFillTx/>
                <a:latin typeface="Arial"/>
              </a:rPr>
              <a:t> Prepared by Europol </a:t>
            </a:r>
            <a:endParaRPr lang="sk-SK" sz="2400" b="0" u="none" strike="noStrike">
              <a:solidFill>
                <a:schemeClr val="dk1"/>
              </a:solidFill>
              <a:effectLst/>
              <a:uFillTx/>
              <a:latin typeface="Calibri"/>
            </a:endParaRPr>
          </a:p>
          <a:p>
            <a:pPr defTabSz="914400">
              <a:lnSpc>
                <a:spcPct val="100000"/>
              </a:lnSpc>
              <a:buClr>
                <a:srgbClr val="000000"/>
              </a:buClr>
              <a:buFont typeface="Symbol" charset="2"/>
              <a:buChar char=""/>
            </a:pPr>
            <a:r>
              <a:rPr lang="sk-SK" sz="2400" b="0" u="none" strike="noStrike">
                <a:solidFill>
                  <a:schemeClr val="dk1"/>
                </a:solidFill>
                <a:effectLst/>
                <a:uFillTx/>
                <a:latin typeface="Arial"/>
              </a:rPr>
              <a:t> Identifies key threats and crime trends </a:t>
            </a:r>
            <a:endParaRPr lang="sk-SK" sz="2400" b="0" u="none" strike="noStrike">
              <a:solidFill>
                <a:schemeClr val="dk1"/>
              </a:solidFill>
              <a:effectLst/>
              <a:uFillTx/>
              <a:latin typeface="Calibri"/>
            </a:endParaRPr>
          </a:p>
          <a:p>
            <a:pPr defTabSz="914400">
              <a:lnSpc>
                <a:spcPct val="100000"/>
              </a:lnSpc>
              <a:buClr>
                <a:srgbClr val="000000"/>
              </a:buClr>
              <a:buFont typeface="Symbol" charset="2"/>
              <a:buChar char=""/>
            </a:pPr>
            <a:r>
              <a:rPr lang="sk-SK" sz="2400" b="0" u="none" strike="noStrike">
                <a:solidFill>
                  <a:schemeClr val="dk1"/>
                </a:solidFill>
                <a:effectLst/>
                <a:uFillTx/>
                <a:latin typeface="Arial"/>
              </a:rPr>
              <a:t> Serves as a basis for the EU Policy Cycle </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400" b="0" u="none" strike="noStrike">
                <a:solidFill>
                  <a:schemeClr val="dk1"/>
                </a:solidFill>
                <a:effectLst/>
                <a:uFillTx/>
                <a:latin typeface="Calibri"/>
              </a:rPr>
              <a:t>Analysis of serious and organised crime </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400" b="0" u="none" strike="noStrike">
                <a:solidFill>
                  <a:schemeClr val="dk1"/>
                </a:solidFill>
                <a:effectLst/>
                <a:uFillTx/>
                <a:latin typeface="Calibri"/>
              </a:rPr>
              <a:t>Identification of new and emerging threats </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400" b="0" u="none" strike="noStrike">
                <a:solidFill>
                  <a:schemeClr val="dk1"/>
                </a:solidFill>
                <a:effectLst/>
                <a:uFillTx/>
                <a:latin typeface="Calibri"/>
              </a:rPr>
              <a:t>Basis for setting EU priorities </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400" b="0" u="none" strike="noStrike">
                <a:solidFill>
                  <a:schemeClr val="dk1"/>
                </a:solidFill>
                <a:effectLst/>
                <a:uFillTx/>
                <a:latin typeface="Calibri"/>
              </a:rPr>
              <a:t>Strategic planning in the field of internal security </a:t>
            </a:r>
            <a:endParaRPr lang="sk-SK" sz="24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400" b="1" u="none" strike="noStrike">
                <a:solidFill>
                  <a:schemeClr val="dk1"/>
                </a:solidFill>
                <a:effectLst/>
                <a:uFillTx/>
                <a:latin typeface="Calibri"/>
              </a:rPr>
              <a:t>Education must reflect the outputs of SOCTA.</a:t>
            </a:r>
            <a:endParaRPr lang="sk-SK" sz="2400" b="0" u="none" strike="noStrike">
              <a:solidFill>
                <a:schemeClr val="dk1"/>
              </a:solidFill>
              <a:effectLst/>
              <a:uFillTx/>
              <a:latin typeface="Calibri"/>
            </a:endParaRPr>
          </a:p>
          <a:p>
            <a:pPr indent="0" defTabSz="914400">
              <a:lnSpc>
                <a:spcPct val="100000"/>
              </a:lnSpc>
              <a:buNone/>
            </a:pPr>
            <a:endParaRPr lang="sk-SK" sz="2800" b="0" u="none" strike="noStrike">
              <a:solidFill>
                <a:schemeClr val="dk1"/>
              </a:solidFill>
              <a:effectLst/>
              <a:uFillTx/>
              <a:latin typeface="Calibri"/>
            </a:endParaRPr>
          </a:p>
        </p:txBody>
      </p:sp>
      <p:pic>
        <p:nvPicPr>
          <p:cNvPr id="189" name="Obrázok 7"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BAA1F5C2-25F0-4428-A8DE-C85CC88AD222}"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EMPACT</a:t>
            </a:r>
            <a:endParaRPr lang="sk-SK" sz="4400" b="0" u="none" strike="noStrike">
              <a:solidFill>
                <a:schemeClr val="dk1"/>
              </a:solidFill>
              <a:effectLst/>
              <a:uFillTx/>
              <a:latin typeface="Calibri"/>
            </a:endParaRPr>
          </a:p>
        </p:txBody>
      </p:sp>
      <p:sp>
        <p:nvSpPr>
          <p:cNvPr id="19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European Multidisciplinary Platform Against Criminal Threats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EU implementation tool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Implements priorities based on SOCTA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Multidisciplinary approach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Cooperation between EU Member States and EU agencies</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92" name="PlaceHolder 3"/>
          <p:cNvSpPr>
            <a:spLocks noGrp="1"/>
          </p:cNvSpPr>
          <p:nvPr>
            <p:ph type="dt" idx="73"/>
          </p:nvPr>
        </p:nvSpPr>
        <p:spPr>
          <a:xfrm>
            <a:off x="405360" y="6467760"/>
            <a:ext cx="68162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193" name="PlaceHolder 4"/>
          <p:cNvSpPr>
            <a:spLocks noGrp="1"/>
          </p:cNvSpPr>
          <p:nvPr>
            <p:ph type="ftr" idx="7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9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1B473EFC-89B6-4F93-B5AC-2E87D32D1F07}"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55000" lnSpcReduction="19999"/>
          </a:bodyPr>
          <a:p>
            <a:pPr indent="0" defTabSz="914400">
              <a:lnSpc>
                <a:spcPct val="90000"/>
              </a:lnSpc>
              <a:buNone/>
            </a:pPr>
            <a:br>
              <a:rPr sz="4400"/>
            </a:br>
            <a:r>
              <a:rPr lang="en-US" sz="4400" b="1" u="none" strike="noStrike">
                <a:solidFill>
                  <a:schemeClr val="dk1"/>
                </a:solidFill>
                <a:effectLst/>
                <a:uFillTx/>
                <a:latin typeface="Calibri Light"/>
              </a:rPr>
              <a:t>Impact of SOCTA and EMPACT on the Educational Process</a:t>
            </a:r>
            <a:br>
              <a:rPr sz="4400"/>
            </a:br>
            <a:endParaRPr lang="sk-SK" sz="4400" b="0" u="none" strike="noStrike">
              <a:solidFill>
                <a:schemeClr val="dk1"/>
              </a:solidFill>
              <a:effectLst/>
              <a:uFillTx/>
              <a:latin typeface="Calibri"/>
            </a:endParaRPr>
          </a:p>
        </p:txBody>
      </p:sp>
      <p:sp>
        <p:nvSpPr>
          <p:cNvPr id="19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indent="0" defTabSz="914400">
              <a:lnSpc>
                <a:spcPct val="90000"/>
              </a:lnSpc>
              <a:spcBef>
                <a:spcPts val="1001"/>
              </a:spcBef>
              <a:buNone/>
            </a:pP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Updating course content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Development of analytical thinking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Linking theory with practice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Alignment with the needs of the Police Force of the Slovak Republic and the EU</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197" name="PlaceHolder 3"/>
          <p:cNvSpPr>
            <a:spLocks noGrp="1"/>
          </p:cNvSpPr>
          <p:nvPr>
            <p:ph type="dt" idx="75"/>
          </p:nvPr>
        </p:nvSpPr>
        <p:spPr>
          <a:xfrm>
            <a:off x="405360" y="6467760"/>
            <a:ext cx="84585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198" name="PlaceHolder 4"/>
          <p:cNvSpPr>
            <a:spLocks noGrp="1"/>
          </p:cNvSpPr>
          <p:nvPr>
            <p:ph type="ftr" idx="7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9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37CA61B3-6FA1-4588-8CD9-565BA1A9F745}"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en-US" sz="4400" b="0" u="none" strike="noStrike">
                <a:solidFill>
                  <a:schemeClr val="dk1"/>
                </a:solidFill>
                <a:effectLst/>
                <a:uFillTx/>
                <a:latin typeface="Calibri Light"/>
              </a:rPr>
              <a:t>LEED Platform</a:t>
            </a:r>
            <a:endParaRPr lang="sk-SK" sz="4400" b="0" u="none" strike="noStrike">
              <a:solidFill>
                <a:schemeClr val="dk1"/>
              </a:solidFill>
              <a:effectLst/>
              <a:uFillTx/>
              <a:latin typeface="Calibri"/>
            </a:endParaRPr>
          </a:p>
        </p:txBody>
      </p:sp>
      <p:sp>
        <p:nvSpPr>
          <p:cNvPr id="201" name="PlaceHolder 2"/>
          <p:cNvSpPr>
            <a:spLocks noGrp="1"/>
          </p:cNvSpPr>
          <p:nvPr>
            <p:ph type="dt" idx="77"/>
          </p:nvPr>
        </p:nvSpPr>
        <p:spPr>
          <a:xfrm>
            <a:off x="405360" y="6467760"/>
            <a:ext cx="69282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02" name="PlaceHolder 3"/>
          <p:cNvSpPr>
            <a:spLocks noGrp="1"/>
          </p:cNvSpPr>
          <p:nvPr>
            <p:ph type="ftr" idx="7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sp>
        <p:nvSpPr>
          <p:cNvPr id="203" name="PlaceHolder 4"/>
          <p:cNvSpPr>
            <a:spLocks noGrp="1"/>
          </p:cNvSpPr>
          <p:nvPr>
            <p:ph/>
          </p:nvPr>
        </p:nvSpPr>
        <p:spPr>
          <a:xfrm>
            <a:off x="619920" y="1974240"/>
            <a:ext cx="9559440" cy="3988800"/>
          </a:xfrm>
          <a:prstGeom prst="rect">
            <a:avLst/>
          </a:prstGeom>
          <a:noFill/>
          <a:ln w="0">
            <a:noFill/>
          </a:ln>
        </p:spPr>
        <p:txBody>
          <a:bodyPr numCol="1" spcCol="0" lIns="91440" rIns="91440" tIns="45720" bIns="45720" anchor="ctr">
            <a:spAutoFit/>
          </a:bodyPr>
          <a:p>
            <a:pPr indent="0" defTabSz="914400">
              <a:lnSpc>
                <a:spcPct val="100000"/>
              </a:lnSpc>
              <a:buNone/>
              <a:tabLst>
                <a:tab algn="l" pos="0"/>
              </a:tabLst>
            </a:pPr>
            <a:endParaRPr lang="sk-SK" sz="1800" b="0" u="none" strike="noStrike">
              <a:solidFill>
                <a:schemeClr val="dk1"/>
              </a:solidFill>
              <a:effectLst/>
              <a:uFillTx/>
              <a:latin typeface="Calibri"/>
            </a:endParaRPr>
          </a:p>
          <a:p>
            <a:pPr defTabSz="914400">
              <a:lnSpc>
                <a:spcPct val="100000"/>
              </a:lnSpc>
              <a:buClr>
                <a:srgbClr val="000000"/>
              </a:buClr>
              <a:buFont typeface="Symbol" charset="2"/>
              <a:buChar char=""/>
              <a:tabLst>
                <a:tab algn="l" pos="0"/>
              </a:tabLst>
            </a:pPr>
            <a:r>
              <a:rPr lang="sk-SK" sz="2800" b="0" u="none" strike="noStrike">
                <a:solidFill>
                  <a:schemeClr val="dk1"/>
                </a:solidFill>
                <a:effectLst/>
                <a:uFillTx/>
                <a:latin typeface="Arial"/>
              </a:rPr>
              <a:t> EU learning platform managed by CEPOL </a:t>
            </a:r>
            <a:endParaRPr lang="sk-SK" sz="2800" b="0" u="none" strike="noStrike">
              <a:solidFill>
                <a:schemeClr val="dk1"/>
              </a:solidFill>
              <a:effectLst/>
              <a:uFillTx/>
              <a:latin typeface="Calibri"/>
            </a:endParaRPr>
          </a:p>
          <a:p>
            <a:pPr defTabSz="914400">
              <a:lnSpc>
                <a:spcPct val="100000"/>
              </a:lnSpc>
              <a:buClr>
                <a:srgbClr val="000000"/>
              </a:buClr>
              <a:buFont typeface="Symbol" charset="2"/>
              <a:buChar char=""/>
              <a:tabLst>
                <a:tab algn="l" pos="0"/>
              </a:tabLst>
            </a:pPr>
            <a:r>
              <a:rPr lang="sk-SK" sz="2800" b="0" u="none" strike="noStrike">
                <a:solidFill>
                  <a:schemeClr val="dk1"/>
                </a:solidFill>
                <a:effectLst/>
                <a:uFillTx/>
                <a:latin typeface="Arial"/>
              </a:rPr>
              <a:t> Verified and up-to-date content </a:t>
            </a:r>
            <a:endParaRPr lang="sk-SK" sz="2800" b="0" u="none" strike="noStrike">
              <a:solidFill>
                <a:schemeClr val="dk1"/>
              </a:solidFill>
              <a:effectLst/>
              <a:uFillTx/>
              <a:latin typeface="Calibri"/>
            </a:endParaRPr>
          </a:p>
          <a:p>
            <a:pPr defTabSz="914400">
              <a:lnSpc>
                <a:spcPct val="100000"/>
              </a:lnSpc>
              <a:buClr>
                <a:srgbClr val="000000"/>
              </a:buClr>
              <a:buFont typeface="Symbol" charset="2"/>
              <a:buChar char=""/>
              <a:tabLst>
                <a:tab algn="l" pos="0"/>
              </a:tabLst>
            </a:pPr>
            <a:r>
              <a:rPr lang="sk-SK" sz="2800" b="0" u="none" strike="noStrike">
                <a:solidFill>
                  <a:schemeClr val="dk1"/>
                </a:solidFill>
                <a:effectLst/>
                <a:uFillTx/>
                <a:latin typeface="Arial"/>
              </a:rPr>
              <a:t> Unified approach to European education</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tabLst>
                <a:tab algn="l" pos="0"/>
              </a:tabLst>
            </a:pPr>
            <a:r>
              <a:rPr lang="en-US" sz="2400" b="1" u="none" strike="noStrike">
                <a:solidFill>
                  <a:schemeClr val="dk1"/>
                </a:solidFill>
                <a:effectLst/>
                <a:uFillTx/>
                <a:latin typeface="Calibri"/>
              </a:rPr>
              <a:t>Teachers are required to:</a:t>
            </a:r>
            <a:endParaRPr lang="sk-SK" sz="2400" b="0" u="none" strike="noStrike">
              <a:solidFill>
                <a:schemeClr val="dk1"/>
              </a:solidFill>
              <a:effectLst/>
              <a:uFillTx/>
              <a:latin typeface="Calibri"/>
            </a:endParaRPr>
          </a:p>
          <a:p>
            <a:pPr marL="685800" lvl="1" indent="-228600" defTabSz="914400">
              <a:lnSpc>
                <a:spcPct val="90000"/>
              </a:lnSpc>
              <a:buClr>
                <a:srgbClr val="000000"/>
              </a:buClr>
              <a:buFont typeface="Arial"/>
              <a:buChar char="•"/>
              <a:tabLst>
                <a:tab algn="l" pos="0"/>
              </a:tabLst>
            </a:pPr>
            <a:r>
              <a:rPr lang="en-US" sz="2000" b="0" u="none" strike="noStrike">
                <a:solidFill>
                  <a:schemeClr val="dk1"/>
                </a:solidFill>
                <a:effectLst/>
                <a:uFillTx/>
                <a:latin typeface="Calibri"/>
              </a:rPr>
              <a:t>integrate LEED into teaching </a:t>
            </a:r>
            <a:endParaRPr lang="sk-SK" sz="2000" b="0" u="none" strike="noStrike">
              <a:solidFill>
                <a:schemeClr val="dk1"/>
              </a:solidFill>
              <a:effectLst/>
              <a:uFillTx/>
              <a:latin typeface="Calibri"/>
            </a:endParaRPr>
          </a:p>
          <a:p>
            <a:pPr marL="685800" lvl="1" indent="-228600" defTabSz="914400">
              <a:lnSpc>
                <a:spcPct val="90000"/>
              </a:lnSpc>
              <a:buClr>
                <a:srgbClr val="000000"/>
              </a:buClr>
              <a:buFont typeface="Arial"/>
              <a:buChar char="•"/>
              <a:tabLst>
                <a:tab algn="l" pos="0"/>
              </a:tabLst>
            </a:pPr>
            <a:r>
              <a:rPr lang="en-US" sz="2000" b="0" u="none" strike="noStrike">
                <a:solidFill>
                  <a:schemeClr val="dk1"/>
                </a:solidFill>
                <a:effectLst/>
                <a:uFillTx/>
                <a:latin typeface="Calibri"/>
              </a:rPr>
              <a:t>use courses and webinars </a:t>
            </a:r>
            <a:endParaRPr lang="sk-SK" sz="2000" b="0" u="none" strike="noStrike">
              <a:solidFill>
                <a:schemeClr val="dk1"/>
              </a:solidFill>
              <a:effectLst/>
              <a:uFillTx/>
              <a:latin typeface="Calibri"/>
            </a:endParaRPr>
          </a:p>
          <a:p>
            <a:pPr marL="685800" lvl="1" indent="-228600" defTabSz="914400">
              <a:lnSpc>
                <a:spcPct val="90000"/>
              </a:lnSpc>
              <a:buClr>
                <a:srgbClr val="000000"/>
              </a:buClr>
              <a:buFont typeface="Arial"/>
              <a:buChar char="•"/>
              <a:tabLst>
                <a:tab algn="l" pos="0"/>
              </a:tabLst>
            </a:pPr>
            <a:r>
              <a:rPr lang="en-US" sz="2000" b="0" u="none" strike="noStrike">
                <a:solidFill>
                  <a:schemeClr val="dk1"/>
                </a:solidFill>
                <a:effectLst/>
                <a:uFillTx/>
                <a:latin typeface="Calibri"/>
              </a:rPr>
              <a:t>recommend LEED activities to students </a:t>
            </a:r>
            <a:endParaRPr lang="sk-SK" sz="2000" b="0" u="none" strike="noStrike">
              <a:solidFill>
                <a:schemeClr val="dk1"/>
              </a:solidFill>
              <a:effectLst/>
              <a:uFillTx/>
              <a:latin typeface="Calibri"/>
            </a:endParaRPr>
          </a:p>
          <a:p>
            <a:pPr marL="685800" lvl="1" indent="-228600" defTabSz="914400">
              <a:lnSpc>
                <a:spcPct val="90000"/>
              </a:lnSpc>
              <a:buClr>
                <a:srgbClr val="000000"/>
              </a:buClr>
              <a:buFont typeface="Arial"/>
              <a:buChar char="•"/>
              <a:tabLst>
                <a:tab algn="l" pos="0"/>
              </a:tabLst>
            </a:pPr>
            <a:r>
              <a:rPr lang="en-US" sz="2000" b="0" u="none" strike="noStrike">
                <a:solidFill>
                  <a:schemeClr val="dk1"/>
                </a:solidFill>
                <a:effectLst/>
                <a:uFillTx/>
                <a:latin typeface="Calibri"/>
              </a:rPr>
              <a:t>link LEED with course content</a:t>
            </a:r>
            <a:r>
              <a:rPr lang="sk-SK" sz="3200" b="0" u="none" strike="noStrike">
                <a:solidFill>
                  <a:schemeClr val="dk1"/>
                </a:solidFill>
                <a:effectLst/>
                <a:uFillTx/>
                <a:latin typeface="Arial"/>
              </a:rPr>
              <a:t> </a:t>
            </a:r>
            <a:endParaRPr lang="sk-SK" sz="3200" b="0" u="none" strike="noStrike">
              <a:solidFill>
                <a:schemeClr val="dk1"/>
              </a:solidFill>
              <a:effectLst/>
              <a:uFillTx/>
              <a:latin typeface="Calibri"/>
            </a:endParaRPr>
          </a:p>
          <a:p>
            <a:pPr indent="0" defTabSz="914400">
              <a:lnSpc>
                <a:spcPct val="90000"/>
              </a:lnSpc>
              <a:spcBef>
                <a:spcPts val="1001"/>
              </a:spcBef>
              <a:buNone/>
              <a:tabLst>
                <a:tab algn="l" pos="0"/>
              </a:tabLst>
            </a:pPr>
            <a:endParaRPr lang="sk-SK" sz="4000" b="0" u="none" strike="noStrike">
              <a:solidFill>
                <a:schemeClr val="dk1"/>
              </a:solidFill>
              <a:effectLst/>
              <a:uFillTx/>
              <a:latin typeface="Calibri"/>
            </a:endParaRPr>
          </a:p>
        </p:txBody>
      </p:sp>
      <p:pic>
        <p:nvPicPr>
          <p:cNvPr id="204" name="Obrázok 8" descr="C:\Users\medelsky1311251\AppData\Local\Microsoft\Windows\INetCache\Content.MSO\257B2858.tmp"/>
          <p:cNvPicPr/>
          <p:nvPr/>
        </p:nvPicPr>
        <p:blipFill>
          <a:blip r:embed="rId1"/>
          <a:stretch/>
        </p:blipFill>
        <p:spPr>
          <a:xfrm>
            <a:off x="10638360" y="1401120"/>
            <a:ext cx="1148040" cy="1108080"/>
          </a:xfrm>
          <a:prstGeom prst="rect">
            <a:avLst/>
          </a:prstGeom>
          <a:noFill/>
          <a:ln w="0">
            <a:noFill/>
          </a:ln>
        </p:spPr>
      </p:pic>
      <p:sp>
        <p:nvSpPr>
          <p:cNvPr id="6" name="PlaceHolder 5"/>
          <p:cNvSpPr>
            <a:spLocks noGrp="1"/>
          </p:cNvSpPr>
          <p:nvPr>
            <p:ph type="sldNum" idx="6"/>
          </p:nvPr>
        </p:nvSpPr>
        <p:spPr/>
        <p:txBody>
          <a:bodyPr/>
          <a:p>
            <a:fld id="{A3F19387-7979-4C4D-85F9-A8FE1EDA9D14}"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a:bodyPr>
          <a:p>
            <a:pPr indent="0" defTabSz="914400">
              <a:lnSpc>
                <a:spcPct val="90000"/>
              </a:lnSpc>
              <a:buNone/>
            </a:pPr>
            <a:r>
              <a:rPr lang="en-GB" sz="2800" b="1" u="none" strike="noStrike">
                <a:solidFill>
                  <a:schemeClr val="dk1"/>
                </a:solidFill>
                <a:effectLst/>
                <a:uFillTx/>
                <a:latin typeface="Calibri"/>
                <a:ea typeface="Calibri"/>
              </a:rPr>
              <a:t>E-learning as a Component of the Education of Security Forces</a:t>
            </a:r>
            <a:endParaRPr lang="sk-SK" sz="2800" b="0" u="none" strike="noStrike">
              <a:solidFill>
                <a:schemeClr val="dk1"/>
              </a:solidFill>
              <a:effectLst/>
              <a:uFillTx/>
              <a:latin typeface="Calibri"/>
            </a:endParaRPr>
          </a:p>
        </p:txBody>
      </p:sp>
      <p:sp>
        <p:nvSpPr>
          <p:cNvPr id="20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lnSpcReduction="9999"/>
          </a:bodyPr>
          <a:p>
            <a:pPr indent="0" algn="just" defTabSz="914400">
              <a:lnSpc>
                <a:spcPct val="90000"/>
              </a:lnSpc>
              <a:spcBef>
                <a:spcPts val="1001"/>
              </a:spcBef>
              <a:buNone/>
            </a:pPr>
            <a:endParaRPr lang="sk-SK" sz="2400" b="0" u="none" strike="noStrike">
              <a:solidFill>
                <a:schemeClr val="dk1"/>
              </a:solidFill>
              <a:effectLst/>
              <a:uFillTx/>
              <a:latin typeface="Calibri"/>
            </a:endParaRPr>
          </a:p>
          <a:p>
            <a:pPr indent="0" algn="just" defTabSz="914400">
              <a:lnSpc>
                <a:spcPct val="90000"/>
              </a:lnSpc>
              <a:spcBef>
                <a:spcPts val="1001"/>
              </a:spcBef>
              <a:buNone/>
            </a:pPr>
            <a:endParaRPr lang="sk-SK" sz="24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400" b="0" u="none" strike="noStrike">
                <a:solidFill>
                  <a:schemeClr val="dk1"/>
                </a:solidFill>
                <a:effectLst/>
                <a:uFillTx/>
                <a:latin typeface="Calibri"/>
                <a:ea typeface="Calibri"/>
              </a:rPr>
              <a:t>The measures adopted during the COVID-19 pandemic also significantly affected university education. All higher education institutions responded to the situation by introducing online teaching, which replaced traditional face-to-face instruction. Gradually, this led to the development of the idea of formally integrating e-learning into the educational process.</a:t>
            </a:r>
            <a:endParaRPr lang="sk-SK" sz="24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400" b="0" u="none" strike="noStrike">
                <a:solidFill>
                  <a:schemeClr val="dk1"/>
                </a:solidFill>
                <a:effectLst/>
                <a:uFillTx/>
                <a:latin typeface="Calibri"/>
                <a:ea typeface="Calibri"/>
              </a:rPr>
              <a:t>The Academy of the Police Force in Bratislava is a specialized higher education institution that primarily trains members of the Police Force. </a:t>
            </a:r>
            <a:endParaRPr lang="sk-SK" sz="24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400" b="0" u="none" strike="noStrike">
                <a:solidFill>
                  <a:schemeClr val="dk1"/>
                </a:solidFill>
                <a:effectLst/>
                <a:uFillTx/>
                <a:latin typeface="Calibri"/>
                <a:ea typeface="Calibri"/>
              </a:rPr>
              <a:t>The </a:t>
            </a:r>
            <a:r>
              <a:rPr lang="en-GB" sz="2400" b="0" u="none" strike="noStrike">
                <a:solidFill>
                  <a:schemeClr val="dk1"/>
                </a:solidFill>
                <a:effectLst/>
                <a:uFillTx/>
                <a:latin typeface="Calibri"/>
                <a:ea typeface="Calibri"/>
              </a:rPr>
              <a:t>decision was made that both academic staff and students would be able to use the unique LEE</a:t>
            </a:r>
            <a:r>
              <a:rPr lang="sk-SK" sz="2400" b="0" u="none" strike="noStrike">
                <a:solidFill>
                  <a:schemeClr val="dk1"/>
                </a:solidFill>
                <a:effectLst/>
                <a:uFillTx/>
                <a:latin typeface="Calibri"/>
                <a:ea typeface="Calibri"/>
              </a:rPr>
              <a:t>D</a:t>
            </a:r>
            <a:r>
              <a:rPr lang="en-GB" sz="2400" b="0" u="none" strike="noStrike">
                <a:solidFill>
                  <a:schemeClr val="dk1"/>
                </a:solidFill>
                <a:effectLst/>
                <a:uFillTx/>
                <a:latin typeface="Calibri"/>
                <a:ea typeface="Calibri"/>
              </a:rPr>
              <a:t> platform for e-learning activities, operated by the European Union Agency for Law Enforcement Training (CEPOL)</a:t>
            </a:r>
            <a:endParaRPr lang="sk-SK" sz="2400" b="0" u="none" strike="noStrike">
              <a:solidFill>
                <a:schemeClr val="dk1"/>
              </a:solidFill>
              <a:effectLst/>
              <a:uFillTx/>
              <a:latin typeface="Calibri"/>
            </a:endParaRPr>
          </a:p>
        </p:txBody>
      </p:sp>
      <p:sp>
        <p:nvSpPr>
          <p:cNvPr id="207" name="PlaceHolder 3"/>
          <p:cNvSpPr>
            <a:spLocks noGrp="1"/>
          </p:cNvSpPr>
          <p:nvPr>
            <p:ph type="dt" idx="79"/>
          </p:nvPr>
        </p:nvSpPr>
        <p:spPr>
          <a:xfrm>
            <a:off x="405360" y="6467760"/>
            <a:ext cx="73292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08" name="PlaceHolder 4"/>
          <p:cNvSpPr>
            <a:spLocks noGrp="1"/>
          </p:cNvSpPr>
          <p:nvPr>
            <p:ph type="ftr" idx="8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09" name="Obrázok 6" descr="C:\Users\medelsky1311251\AppData\Local\Microsoft\Windows\INetCache\Content.MSO\257B2858.tmp"/>
          <p:cNvPicPr/>
          <p:nvPr/>
        </p:nvPicPr>
        <p:blipFill>
          <a:blip r:embed="rId1"/>
          <a:stretch/>
        </p:blipFill>
        <p:spPr>
          <a:xfrm>
            <a:off x="10450440" y="832320"/>
            <a:ext cx="1133280" cy="977040"/>
          </a:xfrm>
          <a:prstGeom prst="rect">
            <a:avLst/>
          </a:prstGeom>
          <a:noFill/>
          <a:ln w="0">
            <a:noFill/>
          </a:ln>
        </p:spPr>
      </p:pic>
      <p:sp>
        <p:nvSpPr>
          <p:cNvPr id="6" name="PlaceHolder 5"/>
          <p:cNvSpPr>
            <a:spLocks noGrp="1"/>
          </p:cNvSpPr>
          <p:nvPr>
            <p:ph type="sldNum" idx="6"/>
          </p:nvPr>
        </p:nvSpPr>
        <p:spPr/>
        <p:txBody>
          <a:bodyPr/>
          <a:p>
            <a:fld id="{B3223072-D449-4FD8-8A04-7D34CB603081}"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en-US" sz="4400" b="0" u="none" strike="noStrike">
                <a:solidFill>
                  <a:schemeClr val="dk1"/>
                </a:solidFill>
                <a:effectLst/>
                <a:uFillTx/>
                <a:latin typeface="Calibri Light"/>
              </a:rPr>
              <a:t>Protection of people and pro</a:t>
            </a:r>
            <a:r>
              <a:rPr lang="sk-SK" sz="4400" b="0" u="none" strike="noStrike">
                <a:solidFill>
                  <a:schemeClr val="dk1"/>
                </a:solidFill>
                <a:effectLst/>
                <a:uFillTx/>
                <a:latin typeface="Calibri Light"/>
              </a:rPr>
              <a:t>perty</a:t>
            </a:r>
            <a:endParaRPr lang="sk-SK" sz="4400" b="0" u="none" strike="noStrike">
              <a:solidFill>
                <a:schemeClr val="dk1"/>
              </a:solidFill>
              <a:effectLst/>
              <a:uFillTx/>
              <a:latin typeface="Calibri"/>
            </a:endParaRPr>
          </a:p>
        </p:txBody>
      </p:sp>
      <p:sp>
        <p:nvSpPr>
          <p:cNvPr id="7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70000" lnSpcReduction="19999"/>
          </a:bodyPr>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Description of the Study Programme</a:t>
            </a:r>
            <a:r>
              <a:rPr lang="sk-SK" sz="2800" b="0" u="none" strike="noStrike">
                <a:solidFill>
                  <a:schemeClr val="dk1"/>
                </a:solidFill>
                <a:effectLst/>
                <a:uFillTx/>
                <a:latin typeface="Calibri"/>
              </a:rPr>
              <a:t>: </a:t>
            </a:r>
            <a:r>
              <a:rPr lang="en-US" sz="2800" b="0" u="none" strike="noStrike">
                <a:solidFill>
                  <a:schemeClr val="dk1"/>
                </a:solidFill>
                <a:effectLst/>
                <a:uFillTx/>
                <a:latin typeface="Calibri"/>
              </a:rPr>
              <a:t>The graduate possesses a comprehensive knowledge of legal theory and its application in the security protection of persons and property. They are equipped with the theoretical background and practical skills necessary to design and implement effective security and legal measures. The graduate is capable of analyzing security environments, managing risks, and responding to emergency and crisis situations. They can also lead teams, coordinate activities, and apply their expertise in both national and international security contexts.</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Internal and external study programme</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Police officers students</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Internal students bachelor degree: 276</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External students bachelor degree: 245</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Internal students master degree: 30</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External students master degree: 246</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Theory and practice - </a:t>
            </a:r>
            <a:r>
              <a:rPr lang="en-US" sz="2800" b="0" u="none" strike="noStrike">
                <a:solidFill>
                  <a:schemeClr val="dk1"/>
                </a:solidFill>
                <a:effectLst/>
                <a:uFillTx/>
                <a:latin typeface="Calibri"/>
              </a:rPr>
              <a:t>Authorization to operate a service vehicle</a:t>
            </a:r>
            <a:r>
              <a:rPr lang="sk-SK" sz="2800" b="0" u="none" strike="noStrike">
                <a:solidFill>
                  <a:schemeClr val="dk1"/>
                </a:solidFill>
                <a:effectLst/>
                <a:uFillTx/>
                <a:latin typeface="Calibri"/>
              </a:rPr>
              <a:t>,</a:t>
            </a:r>
            <a:r>
              <a:rPr lang="en-US" sz="2800" b="0" u="none" strike="noStrike">
                <a:solidFill>
                  <a:schemeClr val="dk1"/>
                </a:solidFill>
                <a:effectLst/>
                <a:uFillTx/>
                <a:latin typeface="Calibri"/>
              </a:rPr>
              <a:t> certification for the use of a</a:t>
            </a:r>
            <a:r>
              <a:rPr lang="sk-SK" sz="2800" b="0" u="none" strike="noStrike">
                <a:solidFill>
                  <a:schemeClr val="dk1"/>
                </a:solidFill>
                <a:effectLst/>
                <a:uFillTx/>
                <a:latin typeface="Calibri"/>
              </a:rPr>
              <a:t> alco tester</a:t>
            </a:r>
            <a:r>
              <a:rPr lang="en-US" sz="2800" b="0" u="none" strike="noStrike">
                <a:solidFill>
                  <a:schemeClr val="dk1"/>
                </a:solidFill>
                <a:effectLst/>
                <a:uFillTx/>
                <a:latin typeface="Calibri"/>
              </a:rPr>
              <a:t>, drug tester, laser speed measuring device, TASER, and selected firearms.</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77" name="PlaceHolder 3"/>
          <p:cNvSpPr>
            <a:spLocks noGrp="1"/>
          </p:cNvSpPr>
          <p:nvPr>
            <p:ph type="dt" idx="27"/>
          </p:nvPr>
        </p:nvSpPr>
        <p:spPr>
          <a:xfrm>
            <a:off x="405360" y="6467760"/>
            <a:ext cx="61632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78" name="PlaceHolder 4"/>
          <p:cNvSpPr>
            <a:spLocks noGrp="1"/>
          </p:cNvSpPr>
          <p:nvPr>
            <p:ph type="ftr" idx="2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7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A209666C-988D-4DE8-BFA1-25FA9BC0C334}"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LEED Platform</a:t>
            </a:r>
            <a:endParaRPr lang="sk-SK" sz="4400" b="0" u="none" strike="noStrike">
              <a:solidFill>
                <a:schemeClr val="dk1"/>
              </a:solidFill>
              <a:effectLst/>
              <a:uFillTx/>
              <a:latin typeface="Calibri"/>
            </a:endParaRPr>
          </a:p>
        </p:txBody>
      </p:sp>
      <p:sp>
        <p:nvSpPr>
          <p:cNvPr id="21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marL="228600" indent="-228600" algn="just" defTabSz="914400">
              <a:lnSpc>
                <a:spcPct val="90000"/>
              </a:lnSpc>
              <a:spcBef>
                <a:spcPts val="1001"/>
              </a:spcBef>
              <a:buClr>
                <a:srgbClr val="000000"/>
              </a:buClr>
              <a:buFont typeface="Arial"/>
              <a:buChar char="•"/>
            </a:pPr>
            <a:r>
              <a:rPr lang="en-GB" sz="1800" b="0" u="none" strike="noStrike">
                <a:solidFill>
                  <a:schemeClr val="dk1"/>
                </a:solidFill>
                <a:effectLst/>
                <a:uFillTx/>
                <a:latin typeface="Calibri"/>
                <a:ea typeface="Times New Roman"/>
              </a:rPr>
              <a:t>Main Functions of the LEE</a:t>
            </a:r>
            <a:r>
              <a:rPr lang="sk-SK" sz="1800" b="0" u="none" strike="noStrike">
                <a:solidFill>
                  <a:schemeClr val="dk1"/>
                </a:solidFill>
                <a:effectLst/>
                <a:uFillTx/>
                <a:latin typeface="Calibri"/>
                <a:ea typeface="Times New Roman"/>
              </a:rPr>
              <a:t>D</a:t>
            </a:r>
            <a:r>
              <a:rPr lang="en-GB" sz="1800" b="0" u="none" strike="noStrike">
                <a:solidFill>
                  <a:schemeClr val="dk1"/>
                </a:solidFill>
                <a:effectLst/>
                <a:uFillTx/>
                <a:latin typeface="Calibri"/>
                <a:ea typeface="Times New Roman"/>
              </a:rPr>
              <a:t> Platform:</a:t>
            </a:r>
            <a:endParaRPr lang="sk-SK" sz="18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800" b="0" u="none" strike="noStrike">
                <a:solidFill>
                  <a:schemeClr val="dk1"/>
                </a:solidFill>
                <a:effectLst/>
                <a:uFillTx/>
                <a:latin typeface="Calibri"/>
                <a:ea typeface="Times New Roman"/>
              </a:rPr>
              <a:t>E-learning and blended learning – providing online courses, webinars, and virtual training activities coordinated by CEPOL.</a:t>
            </a:r>
            <a:endParaRPr lang="sk-SK" sz="18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800" b="0" u="none" strike="noStrike">
                <a:solidFill>
                  <a:schemeClr val="dk1"/>
                </a:solidFill>
                <a:effectLst/>
                <a:uFillTx/>
                <a:latin typeface="Calibri"/>
                <a:ea typeface="Times New Roman"/>
              </a:rPr>
              <a:t>Knowledge sharing – access to educational resources, research outputs, and policy-relevant materials related to EU security priorities (e.g., serious and organised crime).</a:t>
            </a:r>
            <a:endParaRPr lang="sk-SK" sz="18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800" b="0" u="none" strike="noStrike">
                <a:solidFill>
                  <a:schemeClr val="dk1"/>
                </a:solidFill>
                <a:effectLst/>
                <a:uFillTx/>
                <a:latin typeface="Calibri"/>
                <a:ea typeface="Times New Roman"/>
              </a:rPr>
              <a:t>Professional networking – facilitating interaction between law enforcement officers, instructors, and experts from EU Member States.</a:t>
            </a:r>
            <a:endParaRPr lang="sk-SK" sz="18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800" b="0" u="none" strike="noStrike">
                <a:solidFill>
                  <a:schemeClr val="dk1"/>
                </a:solidFill>
                <a:effectLst/>
                <a:uFillTx/>
                <a:latin typeface="Calibri"/>
                <a:ea typeface="Times New Roman"/>
              </a:rPr>
              <a:t>Support EU policies by aligning educational content with EU frameworks such as SOCTA and EMPACT, including intelligence-led policing.</a:t>
            </a:r>
            <a:endParaRPr lang="sk-SK" sz="18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800" b="0" u="none" strike="noStrike">
                <a:solidFill>
                  <a:schemeClr val="dk1"/>
                </a:solidFill>
                <a:effectLst/>
                <a:uFillTx/>
                <a:latin typeface="Calibri"/>
                <a:ea typeface="Times New Roman"/>
              </a:rPr>
              <a:t>Accessibility and standardisation – ensure all EU law enforcement officers have equal access to high-quality training.</a:t>
            </a:r>
            <a:endParaRPr lang="sk-SK" sz="1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1800" b="0" u="none" strike="noStrike">
                <a:solidFill>
                  <a:schemeClr val="dk1"/>
                </a:solidFill>
                <a:effectLst/>
                <a:uFillTx/>
                <a:latin typeface="Calibri"/>
                <a:ea typeface="Calibri"/>
              </a:rPr>
              <a:t>The platform provides access to specialised e-learning courses, study materials, and up-to-date knowledge on law enforcement within the European Union. The use of this platform may contribute to modernising teaching, expanding academic staff's professional knowledge, and strengthening the international dimension of education at the Academy of the Police Force in Bratislava.</a:t>
            </a:r>
            <a:endParaRPr lang="sk-SK" sz="1800" b="0" u="none" strike="noStrike">
              <a:solidFill>
                <a:schemeClr val="dk1"/>
              </a:solidFill>
              <a:effectLst/>
              <a:uFillTx/>
              <a:latin typeface="Calibri"/>
            </a:endParaRPr>
          </a:p>
          <a:p>
            <a:pPr indent="0" algn="just" defTabSz="914400">
              <a:lnSpc>
                <a:spcPct val="90000"/>
              </a:lnSpc>
              <a:spcBef>
                <a:spcPts val="1001"/>
              </a:spcBef>
              <a:buNone/>
            </a:pPr>
            <a:endParaRPr lang="sk-SK" sz="1800" b="0" u="none" strike="noStrike">
              <a:solidFill>
                <a:schemeClr val="dk1"/>
              </a:solidFill>
              <a:effectLst/>
              <a:uFillTx/>
              <a:latin typeface="Calibri"/>
            </a:endParaRPr>
          </a:p>
          <a:p>
            <a:pPr indent="0" algn="just" defTabSz="914400">
              <a:lnSpc>
                <a:spcPct val="90000"/>
              </a:lnSpc>
              <a:spcBef>
                <a:spcPts val="1001"/>
              </a:spcBef>
              <a:buNone/>
            </a:pPr>
            <a:endParaRPr lang="sk-SK" sz="1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212" name="PlaceHolder 3"/>
          <p:cNvSpPr>
            <a:spLocks noGrp="1"/>
          </p:cNvSpPr>
          <p:nvPr>
            <p:ph type="dt" idx="81"/>
          </p:nvPr>
        </p:nvSpPr>
        <p:spPr>
          <a:xfrm>
            <a:off x="405360" y="6467760"/>
            <a:ext cx="69656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13" name="PlaceHolder 4"/>
          <p:cNvSpPr>
            <a:spLocks noGrp="1"/>
          </p:cNvSpPr>
          <p:nvPr>
            <p:ph type="ftr" idx="8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14" name="Obrázok 6" descr="C:\Users\medelsky1311251\AppData\Local\Microsoft\Windows\INetCache\Content.MSO\257B2858.tmp"/>
          <p:cNvPicPr/>
          <p:nvPr/>
        </p:nvPicPr>
        <p:blipFill>
          <a:blip r:embed="rId1"/>
          <a:stretch/>
        </p:blipFill>
        <p:spPr>
          <a:xfrm>
            <a:off x="10338480" y="787320"/>
            <a:ext cx="1062000" cy="916200"/>
          </a:xfrm>
          <a:prstGeom prst="rect">
            <a:avLst/>
          </a:prstGeom>
          <a:noFill/>
          <a:ln w="0">
            <a:noFill/>
          </a:ln>
        </p:spPr>
      </p:pic>
      <p:sp>
        <p:nvSpPr>
          <p:cNvPr id="6" name="PlaceHolder 5"/>
          <p:cNvSpPr>
            <a:spLocks noGrp="1"/>
          </p:cNvSpPr>
          <p:nvPr>
            <p:ph type="sldNum" idx="6"/>
          </p:nvPr>
        </p:nvSpPr>
        <p:spPr/>
        <p:txBody>
          <a:bodyPr/>
          <a:p>
            <a:fld id="{3FD07D5E-AA12-49B8-B4AC-B4927D81E790}"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en-GB" sz="4400" b="1" u="none" strike="noStrike">
                <a:solidFill>
                  <a:schemeClr val="dk1"/>
                </a:solidFill>
                <a:effectLst/>
                <a:uFillTx/>
                <a:latin typeface="Calibri"/>
                <a:ea typeface="Calibri"/>
              </a:rPr>
              <a:t>Academy of the Police Force in Bratislava</a:t>
            </a:r>
            <a:endParaRPr lang="sk-SK" sz="4400" b="0" u="none" strike="noStrike">
              <a:solidFill>
                <a:schemeClr val="dk1"/>
              </a:solidFill>
              <a:effectLst/>
              <a:uFillTx/>
              <a:latin typeface="Calibri"/>
            </a:endParaRPr>
          </a:p>
        </p:txBody>
      </p:sp>
      <p:sp>
        <p:nvSpPr>
          <p:cNvPr id="216" name="PlaceHolder 2"/>
          <p:cNvSpPr>
            <a:spLocks noGrp="1"/>
          </p:cNvSpPr>
          <p:nvPr>
            <p:ph/>
          </p:nvPr>
        </p:nvSpPr>
        <p:spPr>
          <a:xfrm>
            <a:off x="326520" y="1825560"/>
            <a:ext cx="11555640" cy="4518720"/>
          </a:xfrm>
          <a:prstGeom prst="rect">
            <a:avLst/>
          </a:prstGeom>
          <a:noFill/>
          <a:ln w="0">
            <a:noFill/>
          </a:ln>
        </p:spPr>
        <p:txBody>
          <a:bodyPr lIns="91440" rIns="91440" tIns="45720" bIns="45720" anchor="t">
            <a:normAutofit lnSpcReduction="9999"/>
          </a:bodyPr>
          <a:p>
            <a:pPr marL="228600" indent="-228600" defTabSz="914400">
              <a:lnSpc>
                <a:spcPct val="90000"/>
              </a:lnSpc>
              <a:spcBef>
                <a:spcPts val="1001"/>
              </a:spcBef>
              <a:buClr>
                <a:srgbClr val="000000"/>
              </a:buClr>
              <a:buFont typeface="Arial"/>
              <a:buChar char="•"/>
            </a:pPr>
            <a:r>
              <a:rPr lang="en-GB" sz="2000" b="0" u="none" strike="noStrike">
                <a:solidFill>
                  <a:schemeClr val="dk1"/>
                </a:solidFill>
                <a:effectLst/>
                <a:uFillTx/>
                <a:latin typeface="Calibri"/>
                <a:ea typeface="Calibri"/>
              </a:rPr>
              <a:t>Through e-learning courses, students gain access to current professional knowledge in law enforcement, case studies from police practice, and opportunities to further develop their professional, language, and digital competencies in an international context.</a:t>
            </a:r>
            <a:endParaRPr lang="sk-SK" sz="20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000" b="0" u="none" strike="noStrike">
                <a:solidFill>
                  <a:schemeClr val="dk1"/>
                </a:solidFill>
                <a:effectLst/>
                <a:uFillTx/>
                <a:latin typeface="Calibri"/>
                <a:ea typeface="Times New Roman"/>
              </a:rPr>
              <a:t>Students benefit significantly from using the LEEd platform. By registering and using its resources, they gain advantages such as:</a:t>
            </a:r>
            <a:endParaRPr lang="sk-SK" sz="20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Access to specialised online courses in areas such as combating organised crime, terrorism, cybercrime, financial investigations, and border protection</a:t>
            </a:r>
            <a:endParaRPr lang="sk-SK" sz="16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The opportunity to become familiar with current trends and practices in law enforcement across European Union Member States</a:t>
            </a:r>
            <a:endParaRPr lang="sk-SK" sz="16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Access to professional materials and the expertise of specialists from various European security institutions</a:t>
            </a:r>
            <a:endParaRPr lang="sk-SK" sz="16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The opportunity to participate in an international educational environment and communicate with experts and students from other countries</a:t>
            </a:r>
            <a:endParaRPr lang="sk-SK" sz="16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Students can earn CEPOL certificates after successfully completing courses. These certificates may help their future security careers.</a:t>
            </a:r>
            <a:endParaRPr lang="sk-SK" sz="16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The expansion of knowledge beyond the standard curriculum, complementing the professional knowledge acquired during university studies</a:t>
            </a:r>
            <a:endParaRPr lang="sk-SK" sz="1600" b="0" u="none" strike="noStrike">
              <a:solidFill>
                <a:schemeClr val="dk1"/>
              </a:solidFill>
              <a:effectLst/>
              <a:uFillTx/>
              <a:latin typeface="Calibri"/>
            </a:endParaRPr>
          </a:p>
          <a:p>
            <a:pPr marL="800280" lvl="1" indent="-343080" algn="just" defTabSz="914400">
              <a:lnSpc>
                <a:spcPct val="90000"/>
              </a:lnSpc>
              <a:spcBef>
                <a:spcPts val="499"/>
              </a:spcBef>
              <a:buClr>
                <a:srgbClr val="000000"/>
              </a:buClr>
              <a:buFont typeface="Calibri Light"/>
              <a:buAutoNum type="alphaLcParenR"/>
            </a:pPr>
            <a:r>
              <a:rPr lang="en-GB" sz="1600" b="0" u="none" strike="noStrike">
                <a:solidFill>
                  <a:schemeClr val="dk1"/>
                </a:solidFill>
                <a:effectLst/>
                <a:uFillTx/>
                <a:latin typeface="Calibri"/>
                <a:ea typeface="Times New Roman"/>
              </a:rPr>
              <a:t>The introduction of this platform as an e-learning module represents a valuable opportunity to develop professional expertise, acquire international experience, and improve preparedness for service in the field of security and law enforcement.</a:t>
            </a:r>
            <a:endParaRPr lang="sk-SK" sz="1600" b="0" u="none" strike="noStrike">
              <a:solidFill>
                <a:schemeClr val="dk1"/>
              </a:solidFill>
              <a:effectLst/>
              <a:uFillTx/>
              <a:latin typeface="Calibri"/>
            </a:endParaRPr>
          </a:p>
        </p:txBody>
      </p:sp>
      <p:sp>
        <p:nvSpPr>
          <p:cNvPr id="217" name="PlaceHolder 3"/>
          <p:cNvSpPr>
            <a:spLocks noGrp="1"/>
          </p:cNvSpPr>
          <p:nvPr>
            <p:ph type="dt" idx="83"/>
          </p:nvPr>
        </p:nvSpPr>
        <p:spPr>
          <a:xfrm>
            <a:off x="405360" y="6467760"/>
            <a:ext cx="69656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18" name="PlaceHolder 4"/>
          <p:cNvSpPr>
            <a:spLocks noGrp="1"/>
          </p:cNvSpPr>
          <p:nvPr>
            <p:ph type="ftr" idx="8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19" name="Obrázok 6" descr="C:\Users\medelsky1311251\AppData\Local\Microsoft\Windows\INetCache\Content.MSO\257B2858.tmp"/>
          <p:cNvPicPr/>
          <p:nvPr/>
        </p:nvPicPr>
        <p:blipFill>
          <a:blip r:embed="rId1"/>
          <a:stretch/>
        </p:blipFill>
        <p:spPr>
          <a:xfrm>
            <a:off x="10655640" y="663120"/>
            <a:ext cx="928080" cy="885600"/>
          </a:xfrm>
          <a:prstGeom prst="rect">
            <a:avLst/>
          </a:prstGeom>
          <a:noFill/>
          <a:ln w="0">
            <a:noFill/>
          </a:ln>
        </p:spPr>
      </p:pic>
      <p:sp>
        <p:nvSpPr>
          <p:cNvPr id="6" name="PlaceHolder 5"/>
          <p:cNvSpPr>
            <a:spLocks noGrp="1"/>
          </p:cNvSpPr>
          <p:nvPr>
            <p:ph type="sldNum" idx="6"/>
          </p:nvPr>
        </p:nvSpPr>
        <p:spPr/>
        <p:txBody>
          <a:bodyPr/>
          <a:p>
            <a:fld id="{C799BF34-3F1A-476D-B24E-EA5DE0E950E1}"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en-GB" sz="4400" b="1" u="none" strike="noStrike">
                <a:solidFill>
                  <a:schemeClr val="dk1"/>
                </a:solidFill>
                <a:effectLst/>
                <a:uFillTx/>
                <a:latin typeface="Calibri Light"/>
              </a:rPr>
              <a:t>AI</a:t>
            </a:r>
            <a:r>
              <a:rPr lang="sk-SK" sz="4400" b="1" u="none" strike="noStrike">
                <a:solidFill>
                  <a:schemeClr val="dk1"/>
                </a:solidFill>
                <a:effectLst/>
                <a:uFillTx/>
                <a:latin typeface="Calibri Light"/>
              </a:rPr>
              <a:t> in the Educational Process as a Challenge</a:t>
            </a:r>
            <a:endParaRPr lang="sk-SK" sz="4400" b="0" u="none" strike="noStrike">
              <a:solidFill>
                <a:schemeClr val="dk1"/>
              </a:solidFill>
              <a:effectLst/>
              <a:uFillTx/>
              <a:latin typeface="Calibri"/>
            </a:endParaRPr>
          </a:p>
        </p:txBody>
      </p:sp>
      <p:sp>
        <p:nvSpPr>
          <p:cNvPr id="22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indent="0" algn="just" defTabSz="914400">
              <a:lnSpc>
                <a:spcPct val="90000"/>
              </a:lnSpc>
              <a:spcBef>
                <a:spcPts val="1001"/>
              </a:spcBef>
              <a:buNone/>
            </a:pPr>
            <a:endParaRPr lang="sk-SK" sz="1800" b="0" u="none" strike="noStrike">
              <a:solidFill>
                <a:schemeClr val="dk1"/>
              </a:solidFill>
              <a:effectLst/>
              <a:uFillTx/>
              <a:latin typeface="Calibri"/>
            </a:endParaRPr>
          </a:p>
          <a:p>
            <a:pPr indent="0" algn="just" defTabSz="914400">
              <a:lnSpc>
                <a:spcPct val="90000"/>
              </a:lnSpc>
              <a:spcBef>
                <a:spcPts val="1001"/>
              </a:spcBef>
              <a:buNone/>
            </a:pPr>
            <a:endParaRPr lang="sk-SK" sz="1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400" b="0" u="none" strike="noStrike">
                <a:solidFill>
                  <a:schemeClr val="dk1"/>
                </a:solidFill>
                <a:effectLst/>
                <a:uFillTx/>
                <a:latin typeface="Calibri"/>
                <a:ea typeface="Calibri"/>
              </a:rPr>
              <a:t>Artificial intelligence also affects the educational process at universities that train members of security forces</a:t>
            </a:r>
            <a:endParaRPr lang="sk-SK" sz="24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400" b="0" u="none" strike="noStrike">
                <a:solidFill>
                  <a:schemeClr val="dk1"/>
                </a:solidFill>
                <a:effectLst/>
                <a:uFillTx/>
                <a:latin typeface="Calibri"/>
                <a:ea typeface="Calibri"/>
              </a:rPr>
              <a:t>Artificial intelligence brings many positives but also negatives</a:t>
            </a:r>
            <a:endParaRPr lang="sk-SK" sz="24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400" b="0" u="none" strike="noStrike">
                <a:solidFill>
                  <a:schemeClr val="dk1"/>
                </a:solidFill>
                <a:effectLst/>
                <a:uFillTx/>
                <a:latin typeface="Calibri"/>
                <a:ea typeface="Calibri"/>
              </a:rPr>
              <a:t>Rector’s Instruction of the Academy of the Police Force in Bratislava No. 152/2025 on the transparent use of artificial intelligence tools at the Academy of the Police Force in Bratislava </a:t>
            </a:r>
            <a:endParaRPr lang="sk-SK" sz="2400" b="0" u="none" strike="noStrike">
              <a:solidFill>
                <a:schemeClr val="dk1"/>
              </a:solidFill>
              <a:effectLst/>
              <a:uFillTx/>
              <a:latin typeface="Calibri"/>
            </a:endParaRPr>
          </a:p>
        </p:txBody>
      </p:sp>
      <p:sp>
        <p:nvSpPr>
          <p:cNvPr id="222" name="PlaceHolder 3"/>
          <p:cNvSpPr>
            <a:spLocks noGrp="1"/>
          </p:cNvSpPr>
          <p:nvPr>
            <p:ph type="dt" idx="85"/>
          </p:nvPr>
        </p:nvSpPr>
        <p:spPr>
          <a:xfrm>
            <a:off x="405360" y="6467760"/>
            <a:ext cx="68536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23" name="PlaceHolder 4"/>
          <p:cNvSpPr>
            <a:spLocks noGrp="1"/>
          </p:cNvSpPr>
          <p:nvPr>
            <p:ph type="ftr" idx="8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24" name="Obrázok 7"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81BC8C44-D77F-4E5E-9EBC-1C0A9FD80FE3}"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en-GB" sz="2400" b="0" u="none" strike="noStrike">
                <a:solidFill>
                  <a:schemeClr val="dk1"/>
                </a:solidFill>
                <a:effectLst/>
                <a:uFillTx/>
                <a:latin typeface="Calibri"/>
                <a:ea typeface="Calibri"/>
              </a:rPr>
              <a:t>Rector’s Instruction of the Academy of the Police Force in Bratislava No. 152/2025 on the transparent use of artificial intelligence tools at the Academy of the Police Force in Bratislava </a:t>
            </a:r>
            <a:endParaRPr lang="sk-SK" sz="2400" b="0" u="none" strike="noStrike">
              <a:solidFill>
                <a:schemeClr val="dk1"/>
              </a:solidFill>
              <a:effectLst/>
              <a:uFillTx/>
              <a:latin typeface="Calibri"/>
            </a:endParaRPr>
          </a:p>
        </p:txBody>
      </p:sp>
      <p:sp>
        <p:nvSpPr>
          <p:cNvPr id="22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92500" lnSpcReduction="9999"/>
          </a:bodyPr>
          <a:p>
            <a:pPr marL="228600" indent="-228600" algn="just" defTabSz="914400">
              <a:lnSpc>
                <a:spcPct val="115000"/>
              </a:lnSpc>
              <a:spcBef>
                <a:spcPts val="1001"/>
              </a:spcBef>
              <a:spcAft>
                <a:spcPts val="799"/>
              </a:spcAft>
              <a:buClr>
                <a:srgbClr val="000000"/>
              </a:buClr>
              <a:buFont typeface="Arial"/>
              <a:buChar char="•"/>
            </a:pPr>
            <a:r>
              <a:rPr lang="en-GB" sz="2800" b="0" u="none" strike="noStrike">
                <a:solidFill>
                  <a:schemeClr val="dk1"/>
                </a:solidFill>
                <a:effectLst/>
                <a:uFillTx/>
                <a:latin typeface="Calibri"/>
                <a:ea typeface="Calibri"/>
              </a:rPr>
              <a:t>For students, the instruction </a:t>
            </a:r>
            <a:r>
              <a:rPr lang="en-GB" sz="2800" b="1" u="none" strike="noStrike">
                <a:solidFill>
                  <a:schemeClr val="dk1"/>
                </a:solidFill>
                <a:effectLst/>
                <a:uFillTx/>
                <a:latin typeface="Calibri"/>
                <a:ea typeface="Calibri"/>
              </a:rPr>
              <a:t>sets the following rules </a:t>
            </a:r>
            <a:r>
              <a:rPr lang="en-GB" sz="2800" b="0" u="none" strike="noStrike">
                <a:solidFill>
                  <a:schemeClr val="dk1"/>
                </a:solidFill>
                <a:effectLst/>
                <a:uFillTx/>
                <a:latin typeface="Calibri"/>
                <a:ea typeface="Calibri"/>
              </a:rPr>
              <a:t>for using artificial intelligence tools:</a:t>
            </a:r>
            <a:endParaRPr lang="sk-SK" sz="2800" b="0" u="none" strike="noStrike">
              <a:solidFill>
                <a:schemeClr val="dk1"/>
              </a:solidFill>
              <a:effectLst/>
              <a:uFillTx/>
              <a:latin typeface="Calibri"/>
            </a:endParaRPr>
          </a:p>
          <a:p>
            <a:pPr marL="685800" lvl="1" indent="-228600" algn="just" defTabSz="914400">
              <a:lnSpc>
                <a:spcPct val="115000"/>
              </a:lnSpc>
              <a:spcBef>
                <a:spcPts val="499"/>
              </a:spcBef>
              <a:spcAft>
                <a:spcPts val="799"/>
              </a:spcAft>
              <a:buClr>
                <a:srgbClr val="000000"/>
              </a:buClr>
              <a:buFont typeface="Arial"/>
              <a:buChar char="•"/>
            </a:pPr>
            <a:r>
              <a:rPr lang="sk-SK" sz="2000" b="0" u="none" strike="noStrike">
                <a:solidFill>
                  <a:schemeClr val="dk1"/>
                </a:solidFill>
                <a:effectLst/>
                <a:uFillTx/>
                <a:latin typeface="Calibri"/>
                <a:ea typeface="Aptos"/>
              </a:rPr>
              <a:t>AI must not be used to bypass assessment processes or replace a student’s own work.</a:t>
            </a:r>
            <a:endParaRPr lang="sk-SK" sz="2000" b="0" u="none" strike="noStrike">
              <a:solidFill>
                <a:schemeClr val="dk1"/>
              </a:solidFill>
              <a:effectLst/>
              <a:uFillTx/>
              <a:latin typeface="Calibri"/>
            </a:endParaRPr>
          </a:p>
          <a:p>
            <a:pPr marL="685800" lvl="1" indent="-228600" algn="just" defTabSz="914400">
              <a:lnSpc>
                <a:spcPct val="115000"/>
              </a:lnSpc>
              <a:spcBef>
                <a:spcPts val="499"/>
              </a:spcBef>
              <a:spcAft>
                <a:spcPts val="799"/>
              </a:spcAft>
              <a:buClr>
                <a:srgbClr val="000000"/>
              </a:buClr>
              <a:buFont typeface="Arial"/>
              <a:buChar char="•"/>
            </a:pPr>
            <a:r>
              <a:rPr lang="sk-SK" sz="2000" b="0" u="none" strike="noStrike">
                <a:solidFill>
                  <a:schemeClr val="dk1"/>
                </a:solidFill>
                <a:effectLst/>
                <a:uFillTx/>
                <a:latin typeface="Calibri"/>
                <a:ea typeface="Aptos"/>
              </a:rPr>
              <a:t>AI may serve only as a </a:t>
            </a:r>
            <a:r>
              <a:rPr lang="sk-SK" sz="2000" b="1" u="none" strike="noStrike">
                <a:solidFill>
                  <a:schemeClr val="dk1"/>
                </a:solidFill>
                <a:effectLst/>
                <a:uFillTx/>
                <a:latin typeface="Calibri"/>
                <a:ea typeface="Aptos"/>
              </a:rPr>
              <a:t>supportive tool</a:t>
            </a:r>
            <a:r>
              <a:rPr lang="sk-SK" sz="2000" b="0" u="none" strike="noStrike">
                <a:solidFill>
                  <a:schemeClr val="dk1"/>
                </a:solidFill>
                <a:effectLst/>
                <a:uFillTx/>
                <a:latin typeface="Calibri"/>
                <a:ea typeface="Aptos"/>
              </a:rPr>
              <a:t>, not as a substitute for individual effort, creativity, or professional work.</a:t>
            </a:r>
            <a:endParaRPr lang="sk-SK" sz="2000" b="0" u="none" strike="noStrike">
              <a:solidFill>
                <a:schemeClr val="dk1"/>
              </a:solidFill>
              <a:effectLst/>
              <a:uFillTx/>
              <a:latin typeface="Calibri"/>
            </a:endParaRPr>
          </a:p>
          <a:p>
            <a:pPr marL="685800" lvl="1" indent="-228600" algn="just" defTabSz="914400">
              <a:lnSpc>
                <a:spcPct val="115000"/>
              </a:lnSpc>
              <a:spcBef>
                <a:spcPts val="499"/>
              </a:spcBef>
              <a:spcAft>
                <a:spcPts val="799"/>
              </a:spcAft>
              <a:buClr>
                <a:srgbClr val="000000"/>
              </a:buClr>
              <a:buFont typeface="Arial"/>
              <a:buChar char="•"/>
            </a:pPr>
            <a:r>
              <a:rPr lang="sk-SK" sz="2000" b="0" u="none" strike="noStrike">
                <a:solidFill>
                  <a:schemeClr val="dk1"/>
                </a:solidFill>
                <a:effectLst/>
                <a:uFillTx/>
                <a:latin typeface="Calibri"/>
                <a:ea typeface="Aptos"/>
              </a:rPr>
              <a:t>Students must </a:t>
            </a:r>
            <a:r>
              <a:rPr lang="sk-SK" sz="2000" b="1" u="none" strike="noStrike">
                <a:solidFill>
                  <a:schemeClr val="dk1"/>
                </a:solidFill>
                <a:effectLst/>
                <a:uFillTx/>
                <a:latin typeface="Calibri"/>
                <a:ea typeface="Aptos"/>
              </a:rPr>
              <a:t>not use AI to generate complete texts, conclusions, or claims</a:t>
            </a:r>
            <a:r>
              <a:rPr lang="sk-SK" sz="2000" b="0" u="none" strike="noStrike">
                <a:solidFill>
                  <a:schemeClr val="dk1"/>
                </a:solidFill>
                <a:effectLst/>
                <a:uFillTx/>
                <a:latin typeface="Calibri"/>
                <a:ea typeface="Aptos"/>
              </a:rPr>
              <a:t> presented as their own work.</a:t>
            </a:r>
            <a:endParaRPr lang="sk-SK" sz="2000" b="0" u="none" strike="noStrike">
              <a:solidFill>
                <a:schemeClr val="dk1"/>
              </a:solidFill>
              <a:effectLst/>
              <a:uFillTx/>
              <a:latin typeface="Calibri"/>
            </a:endParaRPr>
          </a:p>
          <a:p>
            <a:pPr marL="685800" lvl="1" indent="-228600" algn="just" defTabSz="914400">
              <a:lnSpc>
                <a:spcPct val="115000"/>
              </a:lnSpc>
              <a:spcBef>
                <a:spcPts val="499"/>
              </a:spcBef>
              <a:spcAft>
                <a:spcPts val="799"/>
              </a:spcAft>
              <a:buClr>
                <a:srgbClr val="000000"/>
              </a:buClr>
              <a:buFont typeface="Arial"/>
              <a:buChar char="•"/>
            </a:pPr>
            <a:r>
              <a:rPr lang="sk-SK" sz="2000" b="0" u="none" strike="noStrike">
                <a:solidFill>
                  <a:schemeClr val="dk1"/>
                </a:solidFill>
                <a:effectLst/>
                <a:uFillTx/>
                <a:latin typeface="Calibri"/>
                <a:ea typeface="Aptos"/>
              </a:rPr>
              <a:t>Any use of AI tools must be </a:t>
            </a:r>
            <a:r>
              <a:rPr lang="sk-SK" sz="2000" b="1" u="none" strike="noStrike">
                <a:solidFill>
                  <a:schemeClr val="dk1"/>
                </a:solidFill>
                <a:effectLst/>
                <a:uFillTx/>
                <a:latin typeface="Calibri"/>
                <a:ea typeface="Aptos"/>
              </a:rPr>
              <a:t>clearly and transparently cited</a:t>
            </a:r>
            <a:r>
              <a:rPr lang="sk-SK" sz="2000" b="0" u="none" strike="noStrike">
                <a:solidFill>
                  <a:schemeClr val="dk1"/>
                </a:solidFill>
                <a:effectLst/>
                <a:uFillTx/>
                <a:latin typeface="Calibri"/>
                <a:ea typeface="Aptos"/>
              </a:rPr>
              <a:t> in accordance with </a:t>
            </a:r>
            <a:r>
              <a:rPr lang="sk-SK" sz="2000" b="1" u="none" strike="noStrike">
                <a:solidFill>
                  <a:schemeClr val="dk1"/>
                </a:solidFill>
                <a:effectLst/>
                <a:uFillTx/>
                <a:latin typeface="Calibri"/>
                <a:ea typeface="Aptos"/>
              </a:rPr>
              <a:t>ISO 690</a:t>
            </a:r>
            <a:r>
              <a:rPr lang="sk-SK" sz="2000" b="0" u="none" strike="noStrike">
                <a:solidFill>
                  <a:schemeClr val="dk1"/>
                </a:solidFill>
                <a:effectLst/>
                <a:uFillTx/>
                <a:latin typeface="Calibri"/>
                <a:ea typeface="Aptos"/>
              </a:rPr>
              <a:t>.</a:t>
            </a:r>
            <a:endParaRPr lang="sk-SK" sz="2000" b="0" u="none" strike="noStrike">
              <a:solidFill>
                <a:schemeClr val="dk1"/>
              </a:solidFill>
              <a:effectLst/>
              <a:uFillTx/>
              <a:latin typeface="Calibri"/>
            </a:endParaRPr>
          </a:p>
          <a:p>
            <a:pPr marL="685800" lvl="1" indent="-228600" algn="just" defTabSz="914400">
              <a:lnSpc>
                <a:spcPct val="115000"/>
              </a:lnSpc>
              <a:spcBef>
                <a:spcPts val="499"/>
              </a:spcBef>
              <a:spcAft>
                <a:spcPts val="799"/>
              </a:spcAft>
              <a:buClr>
                <a:srgbClr val="000000"/>
              </a:buClr>
              <a:buFont typeface="Arial"/>
              <a:buChar char="•"/>
            </a:pPr>
            <a:r>
              <a:rPr lang="sk-SK" sz="2000" b="0" u="none" strike="noStrike">
                <a:solidFill>
                  <a:schemeClr val="dk1"/>
                </a:solidFill>
                <a:effectLst/>
                <a:uFillTx/>
                <a:latin typeface="Calibri"/>
                <a:ea typeface="Aptos"/>
              </a:rPr>
              <a:t>The use of AI must be </a:t>
            </a:r>
            <a:r>
              <a:rPr lang="sk-SK" sz="2000" b="1" u="none" strike="noStrike">
                <a:solidFill>
                  <a:schemeClr val="dk1"/>
                </a:solidFill>
                <a:effectLst/>
                <a:uFillTx/>
                <a:latin typeface="Calibri"/>
                <a:ea typeface="Aptos"/>
              </a:rPr>
              <a:t>declared in the honor statement and indicated in the text</a:t>
            </a:r>
            <a:r>
              <a:rPr lang="sk-SK" sz="2000" b="0" u="none" strike="noStrike">
                <a:solidFill>
                  <a:schemeClr val="dk1"/>
                </a:solidFill>
                <a:effectLst/>
                <a:uFillTx/>
                <a:latin typeface="Calibri"/>
                <a:ea typeface="Aptos"/>
              </a:rPr>
              <a:t> of the work.</a:t>
            </a:r>
            <a:endParaRPr lang="sk-SK" sz="2000" b="0" u="none" strike="noStrike">
              <a:solidFill>
                <a:schemeClr val="dk1"/>
              </a:solidFill>
              <a:effectLst/>
              <a:uFillTx/>
              <a:latin typeface="Calibri"/>
            </a:endParaRPr>
          </a:p>
          <a:p>
            <a:pPr marL="685800" lvl="1" indent="-228600" algn="just" defTabSz="914400">
              <a:lnSpc>
                <a:spcPct val="115000"/>
              </a:lnSpc>
              <a:spcBef>
                <a:spcPts val="499"/>
              </a:spcBef>
              <a:spcAft>
                <a:spcPts val="799"/>
              </a:spcAft>
              <a:buClr>
                <a:srgbClr val="000000"/>
              </a:buClr>
              <a:buFont typeface="Arial"/>
              <a:buChar char="•"/>
            </a:pPr>
            <a:r>
              <a:rPr lang="sk-SK" sz="2000" b="0" u="none" strike="noStrike">
                <a:solidFill>
                  <a:schemeClr val="dk1"/>
                </a:solidFill>
                <a:effectLst/>
                <a:uFillTx/>
                <a:latin typeface="Calibri"/>
                <a:ea typeface="Aptos"/>
              </a:rPr>
              <a:t>Violation of the rules on the use of AI tools may be considered a breach of the Academy’s Code of Ethics and may lead to disciplinary proceedings or be classified as academic fraud under the Higher Education Act.</a:t>
            </a:r>
            <a:endParaRPr lang="sk-SK" sz="20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227" name="PlaceHolder 3"/>
          <p:cNvSpPr>
            <a:spLocks noGrp="1"/>
          </p:cNvSpPr>
          <p:nvPr>
            <p:ph type="dt" idx="87"/>
          </p:nvPr>
        </p:nvSpPr>
        <p:spPr>
          <a:xfrm>
            <a:off x="405360" y="6467760"/>
            <a:ext cx="704952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28" name="PlaceHolder 4"/>
          <p:cNvSpPr>
            <a:spLocks noGrp="1"/>
          </p:cNvSpPr>
          <p:nvPr>
            <p:ph type="ftr" idx="8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2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3CAA54E9-E74E-4F8A-80C7-A07AEA981DA1}"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en-GB" sz="2800" b="0" u="none" strike="noStrike">
                <a:solidFill>
                  <a:schemeClr val="dk1"/>
                </a:solidFill>
                <a:effectLst/>
                <a:uFillTx/>
                <a:latin typeface="Calibri"/>
                <a:ea typeface="Calibri"/>
              </a:rPr>
              <a:t>Rector’s Instruction of the Academy of the Police Force in Bratislava No. 152/2025 on the transparent use of artificial intelligence tools at the Academy of the Police Force in Bratislava </a:t>
            </a:r>
            <a:endParaRPr lang="sk-SK" sz="2800" b="0" u="none" strike="noStrike">
              <a:solidFill>
                <a:schemeClr val="dk1"/>
              </a:solidFill>
              <a:effectLst/>
              <a:uFillTx/>
              <a:latin typeface="Calibri"/>
            </a:endParaRPr>
          </a:p>
        </p:txBody>
      </p:sp>
      <p:sp>
        <p:nvSpPr>
          <p:cNvPr id="231" name="PlaceHolder 2"/>
          <p:cNvSpPr>
            <a:spLocks noGrp="1"/>
          </p:cNvSpPr>
          <p:nvPr>
            <p:ph/>
          </p:nvPr>
        </p:nvSpPr>
        <p:spPr>
          <a:xfrm>
            <a:off x="405360" y="1825560"/>
            <a:ext cx="11647800" cy="4855680"/>
          </a:xfrm>
          <a:prstGeom prst="rect">
            <a:avLst/>
          </a:prstGeom>
          <a:noFill/>
          <a:ln w="0">
            <a:noFill/>
          </a:ln>
        </p:spPr>
        <p:txBody>
          <a:bodyPr lIns="91440" rIns="91440" tIns="45720" bIns="45720" anchor="t">
            <a:normAutofit fontScale="85000" lnSpcReduction="19999"/>
          </a:bodyPr>
          <a:p>
            <a:pPr marL="228600" indent="-228600" algn="just" defTabSz="914400">
              <a:lnSpc>
                <a:spcPct val="90000"/>
              </a:lnSpc>
              <a:spcBef>
                <a:spcPts val="1001"/>
              </a:spcBef>
              <a:buClr>
                <a:srgbClr val="000000"/>
              </a:buClr>
              <a:buFont typeface="Arial"/>
              <a:buChar char="•"/>
            </a:pPr>
            <a:r>
              <a:rPr lang="en-GB" sz="3000" b="0" u="none" strike="noStrike">
                <a:solidFill>
                  <a:schemeClr val="dk1"/>
                </a:solidFill>
                <a:effectLst/>
                <a:uFillTx/>
                <a:latin typeface="Calibri"/>
                <a:ea typeface="Calibri"/>
              </a:rPr>
              <a:t>For teaching staff, the instruction regulates the use of artificial intelligence tools as follows:</a:t>
            </a:r>
            <a:endParaRPr lang="sk-SK" sz="3000" b="0" u="none" strike="noStrike">
              <a:solidFill>
                <a:schemeClr val="dk1"/>
              </a:solidFill>
              <a:effectLst/>
              <a:uFillTx/>
              <a:latin typeface="Calibri"/>
            </a:endParaRPr>
          </a:p>
          <a:p>
            <a:pPr marL="685800" lvl="1" indent="-228600" defTabSz="914400">
              <a:lnSpc>
                <a:spcPct val="115000"/>
              </a:lnSpc>
              <a:spcBef>
                <a:spcPts val="499"/>
              </a:spcBef>
              <a:spcAft>
                <a:spcPts val="799"/>
              </a:spcAft>
              <a:buClr>
                <a:srgbClr val="000000"/>
              </a:buClr>
              <a:buFont typeface="Arial"/>
              <a:buChar char="•"/>
            </a:pPr>
            <a:r>
              <a:rPr lang="sk-SK" sz="2200" b="0" u="none" strike="noStrike">
                <a:solidFill>
                  <a:schemeClr val="dk1"/>
                </a:solidFill>
                <a:effectLst/>
                <a:uFillTx/>
                <a:latin typeface="Calibri"/>
                <a:ea typeface="Aptos"/>
              </a:rPr>
              <a:t>Support the integration of artificial intelligence tools into the educational process.</a:t>
            </a:r>
            <a:endParaRPr lang="sk-SK" sz="2200" b="0" u="none" strike="noStrike">
              <a:solidFill>
                <a:schemeClr val="dk1"/>
              </a:solidFill>
              <a:effectLst/>
              <a:uFillTx/>
              <a:latin typeface="Calibri"/>
            </a:endParaRPr>
          </a:p>
          <a:p>
            <a:pPr marL="685800" lvl="1" indent="-228600" defTabSz="914400">
              <a:lnSpc>
                <a:spcPct val="115000"/>
              </a:lnSpc>
              <a:spcBef>
                <a:spcPts val="499"/>
              </a:spcBef>
              <a:spcAft>
                <a:spcPts val="799"/>
              </a:spcAft>
              <a:buClr>
                <a:srgbClr val="000000"/>
              </a:buClr>
              <a:buFont typeface="Arial"/>
              <a:buChar char="•"/>
            </a:pPr>
            <a:r>
              <a:rPr lang="sk-SK" sz="2200" b="0" u="none" strike="noStrike">
                <a:solidFill>
                  <a:schemeClr val="dk1"/>
                </a:solidFill>
                <a:effectLst/>
                <a:uFillTx/>
                <a:latin typeface="Calibri"/>
                <a:ea typeface="Aptos"/>
              </a:rPr>
              <a:t>Guide students toward responsible, ethical, transparent, and appropriate use of AI.</a:t>
            </a:r>
            <a:endParaRPr lang="sk-SK" sz="2200" b="0" u="none" strike="noStrike">
              <a:solidFill>
                <a:schemeClr val="dk1"/>
              </a:solidFill>
              <a:effectLst/>
              <a:uFillTx/>
              <a:latin typeface="Calibri"/>
            </a:endParaRPr>
          </a:p>
          <a:p>
            <a:pPr marL="685800" lvl="1" indent="-228600" defTabSz="914400">
              <a:lnSpc>
                <a:spcPct val="115000"/>
              </a:lnSpc>
              <a:spcBef>
                <a:spcPts val="499"/>
              </a:spcBef>
              <a:spcAft>
                <a:spcPts val="799"/>
              </a:spcAft>
              <a:buClr>
                <a:srgbClr val="000000"/>
              </a:buClr>
              <a:buFont typeface="Arial"/>
              <a:buChar char="•"/>
            </a:pPr>
            <a:r>
              <a:rPr lang="sk-SK" sz="2200" b="0" u="none" strike="noStrike">
                <a:solidFill>
                  <a:schemeClr val="dk1"/>
                </a:solidFill>
                <a:effectLst/>
                <a:uFillTx/>
                <a:latin typeface="Calibri"/>
                <a:ea typeface="Aptos"/>
              </a:rPr>
              <a:t>Clearly define and justify rules for students’ use of AI when completing study obligations.</a:t>
            </a:r>
            <a:endParaRPr lang="sk-SK" sz="2200" b="0" u="none" strike="noStrike">
              <a:solidFill>
                <a:schemeClr val="dk1"/>
              </a:solidFill>
              <a:effectLst/>
              <a:uFillTx/>
              <a:latin typeface="Calibri"/>
            </a:endParaRPr>
          </a:p>
          <a:p>
            <a:pPr marL="685800" lvl="1" indent="-228600" defTabSz="914400">
              <a:lnSpc>
                <a:spcPct val="115000"/>
              </a:lnSpc>
              <a:spcBef>
                <a:spcPts val="499"/>
              </a:spcBef>
              <a:spcAft>
                <a:spcPts val="799"/>
              </a:spcAft>
              <a:buClr>
                <a:srgbClr val="000000"/>
              </a:buClr>
              <a:buFont typeface="Arial"/>
              <a:buChar char="•"/>
            </a:pPr>
            <a:r>
              <a:rPr lang="sk-SK" sz="2200" b="0" u="none" strike="noStrike">
                <a:solidFill>
                  <a:schemeClr val="dk1"/>
                </a:solidFill>
                <a:effectLst/>
                <a:uFillTx/>
                <a:latin typeface="Calibri"/>
                <a:ea typeface="Aptos"/>
              </a:rPr>
              <a:t> When assessing written assignments, focus on:</a:t>
            </a:r>
            <a:endParaRPr lang="sk-SK" sz="2200" b="0" u="none" strike="noStrike">
              <a:solidFill>
                <a:schemeClr val="dk1"/>
              </a:solidFill>
              <a:effectLst/>
              <a:uFillTx/>
              <a:latin typeface="Calibri"/>
            </a:endParaRPr>
          </a:p>
          <a:p>
            <a:pPr marL="1257480" lvl="2" indent="-343080" defTabSz="914400">
              <a:lnSpc>
                <a:spcPct val="115000"/>
              </a:lnSpc>
              <a:spcBef>
                <a:spcPts val="499"/>
              </a:spcBef>
              <a:spcAft>
                <a:spcPts val="799"/>
              </a:spcAft>
              <a:buClr>
                <a:srgbClr val="000000"/>
              </a:buClr>
              <a:buFont typeface="Symbol" charset="2"/>
              <a:buChar char=""/>
              <a:tabLst>
                <a:tab algn="l" pos="457200"/>
              </a:tabLst>
            </a:pPr>
            <a:r>
              <a:rPr lang="sk-SK" sz="1800" b="0" u="none" strike="noStrike">
                <a:solidFill>
                  <a:schemeClr val="dk1"/>
                </a:solidFill>
                <a:effectLst/>
                <a:uFillTx/>
                <a:latin typeface="Calibri"/>
                <a:ea typeface="Aptos"/>
              </a:rPr>
              <a:t>the creation process,</a:t>
            </a:r>
            <a:endParaRPr lang="sk-SK" sz="1800" b="0" u="none" strike="noStrike">
              <a:solidFill>
                <a:schemeClr val="dk1"/>
              </a:solidFill>
              <a:effectLst/>
              <a:uFillTx/>
              <a:latin typeface="Calibri"/>
            </a:endParaRPr>
          </a:p>
          <a:p>
            <a:pPr marL="1257480" lvl="2" indent="-343080" defTabSz="914400">
              <a:lnSpc>
                <a:spcPct val="115000"/>
              </a:lnSpc>
              <a:spcBef>
                <a:spcPts val="499"/>
              </a:spcBef>
              <a:spcAft>
                <a:spcPts val="799"/>
              </a:spcAft>
              <a:buClr>
                <a:srgbClr val="000000"/>
              </a:buClr>
              <a:buFont typeface="Symbol" charset="2"/>
              <a:buChar char=""/>
              <a:tabLst>
                <a:tab algn="l" pos="457200"/>
              </a:tabLst>
            </a:pPr>
            <a:r>
              <a:rPr lang="sk-SK" sz="1800" b="0" u="none" strike="noStrike">
                <a:solidFill>
                  <a:schemeClr val="dk1"/>
                </a:solidFill>
                <a:effectLst/>
                <a:uFillTx/>
                <a:latin typeface="Calibri"/>
                <a:ea typeface="Aptos"/>
              </a:rPr>
              <a:t>the presentation of final outputs,</a:t>
            </a:r>
            <a:endParaRPr lang="sk-SK" sz="1800" b="0" u="none" strike="noStrike">
              <a:solidFill>
                <a:schemeClr val="dk1"/>
              </a:solidFill>
              <a:effectLst/>
              <a:uFillTx/>
              <a:latin typeface="Calibri"/>
            </a:endParaRPr>
          </a:p>
          <a:p>
            <a:pPr marL="1257480" lvl="2" indent="-343080" defTabSz="914400">
              <a:lnSpc>
                <a:spcPct val="115000"/>
              </a:lnSpc>
              <a:spcBef>
                <a:spcPts val="499"/>
              </a:spcBef>
              <a:spcAft>
                <a:spcPts val="799"/>
              </a:spcAft>
              <a:buClr>
                <a:srgbClr val="000000"/>
              </a:buClr>
              <a:buFont typeface="Symbol" charset="2"/>
              <a:buChar char=""/>
              <a:tabLst>
                <a:tab algn="l" pos="457200"/>
              </a:tabLst>
            </a:pPr>
            <a:r>
              <a:rPr lang="sk-SK" sz="1800" b="0" u="none" strike="noStrike">
                <a:solidFill>
                  <a:schemeClr val="dk1"/>
                </a:solidFill>
                <a:effectLst/>
                <a:uFillTx/>
                <a:latin typeface="Calibri"/>
                <a:ea typeface="Aptos"/>
              </a:rPr>
              <a:t>verification of students’ knowledge and skills (e.g., through professional discussion).</a:t>
            </a:r>
            <a:endParaRPr lang="sk-SK" sz="1800" b="0" u="none" strike="noStrike">
              <a:solidFill>
                <a:schemeClr val="dk1"/>
              </a:solidFill>
              <a:effectLst/>
              <a:uFillTx/>
              <a:latin typeface="Calibri"/>
            </a:endParaRPr>
          </a:p>
          <a:p>
            <a:pPr marL="685800" lvl="1" indent="-228600" defTabSz="914400">
              <a:lnSpc>
                <a:spcPct val="115000"/>
              </a:lnSpc>
              <a:spcBef>
                <a:spcPts val="499"/>
              </a:spcBef>
              <a:spcAft>
                <a:spcPts val="799"/>
              </a:spcAft>
              <a:buClr>
                <a:srgbClr val="000000"/>
              </a:buClr>
              <a:buFont typeface="Arial"/>
              <a:buChar char="•"/>
              <a:tabLst>
                <a:tab algn="l" pos="457200"/>
              </a:tabLst>
            </a:pPr>
            <a:r>
              <a:rPr lang="sk-SK" sz="2200" b="0" u="none" strike="noStrike">
                <a:solidFill>
                  <a:schemeClr val="dk1"/>
                </a:solidFill>
                <a:effectLst/>
                <a:uFillTx/>
                <a:latin typeface="Calibri"/>
                <a:ea typeface="Aptos"/>
              </a:rPr>
              <a:t>Use AI tools in scientific, research, development, and creative activities in line with the Rector’s directive.</a:t>
            </a:r>
            <a:endParaRPr lang="sk-SK" sz="2200" b="0" u="none" strike="noStrike">
              <a:solidFill>
                <a:schemeClr val="dk1"/>
              </a:solidFill>
              <a:effectLst/>
              <a:uFillTx/>
              <a:latin typeface="Calibri"/>
            </a:endParaRPr>
          </a:p>
          <a:p>
            <a:pPr marL="685800" lvl="1" indent="-228600" defTabSz="914400">
              <a:lnSpc>
                <a:spcPct val="115000"/>
              </a:lnSpc>
              <a:spcBef>
                <a:spcPts val="499"/>
              </a:spcBef>
              <a:spcAft>
                <a:spcPts val="799"/>
              </a:spcAft>
              <a:buClr>
                <a:srgbClr val="000000"/>
              </a:buClr>
              <a:buFont typeface="Arial"/>
              <a:buChar char="•"/>
              <a:tabLst>
                <a:tab algn="l" pos="457200"/>
              </a:tabLst>
            </a:pPr>
            <a:r>
              <a:rPr lang="sk-SK" sz="2200" b="0" u="none" strike="noStrike">
                <a:solidFill>
                  <a:schemeClr val="dk1"/>
                </a:solidFill>
                <a:effectLst/>
                <a:uFillTx/>
                <a:latin typeface="Calibri"/>
                <a:ea typeface="Aptos"/>
              </a:rPr>
              <a:t>Ensure that all AI use complies with the principles of academic integrity.</a:t>
            </a:r>
            <a:endParaRPr lang="sk-SK" sz="2200" b="0" u="none" strike="noStrike">
              <a:solidFill>
                <a:schemeClr val="dk1"/>
              </a:solidFill>
              <a:effectLst/>
              <a:uFillTx/>
              <a:latin typeface="Calibri"/>
            </a:endParaRPr>
          </a:p>
          <a:p>
            <a:pPr indent="0" algn="ctr" defTabSz="914400">
              <a:lnSpc>
                <a:spcPct val="115000"/>
              </a:lnSpc>
              <a:spcBef>
                <a:spcPts val="1001"/>
              </a:spcBef>
              <a:spcAft>
                <a:spcPts val="799"/>
              </a:spcAft>
              <a:buNone/>
              <a:tabLst>
                <a:tab algn="l" pos="0"/>
              </a:tabLst>
            </a:pPr>
            <a:r>
              <a:rPr lang="sk-SK" sz="1800" b="0" u="none" strike="noStrike">
                <a:solidFill>
                  <a:schemeClr val="dk1"/>
                </a:solidFill>
                <a:effectLst/>
                <a:uFillTx/>
                <a:latin typeface="Calibri"/>
                <a:ea typeface="Calibri"/>
              </a:rPr>
              <a:t> </a:t>
            </a:r>
            <a:endParaRPr lang="sk-SK" sz="1800" b="0" u="none" strike="noStrike">
              <a:solidFill>
                <a:schemeClr val="dk1"/>
              </a:solidFill>
              <a:effectLst/>
              <a:uFillTx/>
              <a:latin typeface="Calibri"/>
            </a:endParaRPr>
          </a:p>
        </p:txBody>
      </p:sp>
      <p:sp>
        <p:nvSpPr>
          <p:cNvPr id="232" name="PlaceHolder 3"/>
          <p:cNvSpPr>
            <a:spLocks noGrp="1"/>
          </p:cNvSpPr>
          <p:nvPr>
            <p:ph type="dt" idx="89"/>
          </p:nvPr>
        </p:nvSpPr>
        <p:spPr>
          <a:xfrm>
            <a:off x="405360" y="6467760"/>
            <a:ext cx="69282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33" name="PlaceHolder 4"/>
          <p:cNvSpPr>
            <a:spLocks noGrp="1"/>
          </p:cNvSpPr>
          <p:nvPr>
            <p:ph type="ftr" idx="9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34" name="Obrázok 6" descr="C:\Users\medelsky1311251\AppData\Local\Microsoft\Windows\INetCache\Content.MSO\257B2858.tmp"/>
          <p:cNvPicPr/>
          <p:nvPr/>
        </p:nvPicPr>
        <p:blipFill>
          <a:blip r:embed="rId1"/>
          <a:stretch/>
        </p:blipFill>
        <p:spPr>
          <a:xfrm>
            <a:off x="10638360" y="2320560"/>
            <a:ext cx="1148040" cy="1108080"/>
          </a:xfrm>
          <a:prstGeom prst="rect">
            <a:avLst/>
          </a:prstGeom>
          <a:noFill/>
          <a:ln w="0">
            <a:noFill/>
          </a:ln>
        </p:spPr>
      </p:pic>
      <p:sp>
        <p:nvSpPr>
          <p:cNvPr id="6" name="PlaceHolder 5"/>
          <p:cNvSpPr>
            <a:spLocks noGrp="1"/>
          </p:cNvSpPr>
          <p:nvPr>
            <p:ph type="sldNum" idx="6"/>
          </p:nvPr>
        </p:nvSpPr>
        <p:spPr/>
        <p:txBody>
          <a:bodyPr/>
          <a:p>
            <a:fld id="{B4D1126C-0346-403F-B7B2-8E63CFB60CA1}"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lnSpcReduction="9999"/>
          </a:bodyPr>
          <a:p>
            <a:pPr indent="0" defTabSz="914400">
              <a:lnSpc>
                <a:spcPct val="90000"/>
              </a:lnSpc>
              <a:buNone/>
            </a:pPr>
            <a:r>
              <a:rPr lang="en-GB" sz="2400" b="0" u="none" strike="noStrike">
                <a:solidFill>
                  <a:schemeClr val="dk1"/>
                </a:solidFill>
                <a:effectLst/>
                <a:uFillTx/>
                <a:latin typeface="Times New Roman"/>
                <a:ea typeface="Calibri"/>
              </a:rPr>
              <a:t>Rector’s Instruction of the Academy of the Police Force in Bratislava No. 152/2025 on the transparent use of artificial intelligence tools at the Academy of the Police Force in Bratislava </a:t>
            </a:r>
            <a:endParaRPr lang="sk-SK" sz="2400" b="0" u="none" strike="noStrike">
              <a:solidFill>
                <a:schemeClr val="dk1"/>
              </a:solidFill>
              <a:effectLst/>
              <a:uFillTx/>
              <a:latin typeface="Calibri"/>
            </a:endParaRPr>
          </a:p>
        </p:txBody>
      </p:sp>
      <p:sp>
        <p:nvSpPr>
          <p:cNvPr id="23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indent="0" algn="just" defTabSz="914400">
              <a:lnSpc>
                <a:spcPct val="90000"/>
              </a:lnSpc>
              <a:spcBef>
                <a:spcPts val="1001"/>
              </a:spcBef>
              <a:buNone/>
            </a:pP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800" b="0" u="none" strike="noStrike">
                <a:solidFill>
                  <a:schemeClr val="dk1"/>
                </a:solidFill>
                <a:effectLst/>
                <a:uFillTx/>
                <a:latin typeface="Calibri"/>
              </a:rPr>
              <a:t>The above-mentioned </a:t>
            </a:r>
            <a:r>
              <a:rPr lang="en-GB" sz="2800" b="1" u="none" strike="noStrike">
                <a:solidFill>
                  <a:schemeClr val="dk1"/>
                </a:solidFill>
                <a:effectLst/>
                <a:uFillTx/>
                <a:latin typeface="Calibri"/>
              </a:rPr>
              <a:t>Rector’s Directive</a:t>
            </a:r>
            <a:r>
              <a:rPr lang="en-GB" sz="2800" b="0" u="none" strike="noStrike">
                <a:solidFill>
                  <a:schemeClr val="dk1"/>
                </a:solidFill>
                <a:effectLst/>
                <a:uFillTx/>
                <a:latin typeface="Calibri"/>
              </a:rPr>
              <a:t> also regulates the </a:t>
            </a:r>
            <a:r>
              <a:rPr lang="en-GB" sz="2800" b="1" u="none" strike="noStrike">
                <a:solidFill>
                  <a:schemeClr val="dk1"/>
                </a:solidFill>
                <a:effectLst/>
                <a:uFillTx/>
                <a:latin typeface="Calibri"/>
              </a:rPr>
              <a:t>Recommendations for the Use of Artificial Intelligence Tools by Academic Staff</a:t>
            </a:r>
            <a:r>
              <a:rPr lang="en-GB" sz="2800" b="0" u="none" strike="noStrike">
                <a:solidFill>
                  <a:schemeClr val="dk1"/>
                </a:solidFill>
                <a:effectLst/>
                <a:uFillTx/>
                <a:latin typeface="Calibri"/>
              </a:rPr>
              <a:t>. The directive includes an </a:t>
            </a:r>
            <a:r>
              <a:rPr lang="en-GB" sz="2800" b="1" u="none" strike="noStrike">
                <a:solidFill>
                  <a:schemeClr val="dk1"/>
                </a:solidFill>
                <a:effectLst/>
                <a:uFillTx/>
                <a:latin typeface="Calibri"/>
              </a:rPr>
              <a:t>appendix with specific templates</a:t>
            </a:r>
            <a:r>
              <a:rPr lang="en-GB" sz="2800" b="0" u="none" strike="noStrike">
                <a:solidFill>
                  <a:schemeClr val="dk1"/>
                </a:solidFill>
                <a:effectLst/>
                <a:uFillTx/>
                <a:latin typeface="Calibri"/>
              </a:rPr>
              <a:t> for the transparent use of artificial intelligence tools at the Academy of the Police Force in Bratislava. These templates are designed to </a:t>
            </a:r>
            <a:r>
              <a:rPr lang="en-GB" sz="2800" b="1" u="none" strike="noStrike">
                <a:solidFill>
                  <a:schemeClr val="dk1"/>
                </a:solidFill>
                <a:effectLst/>
                <a:uFillTx/>
                <a:latin typeface="Calibri"/>
              </a:rPr>
              <a:t>assist students in properly citing AI tools</a:t>
            </a:r>
            <a:r>
              <a:rPr lang="en-GB" sz="2800" b="0" u="none" strike="noStrike">
                <a:solidFill>
                  <a:schemeClr val="dk1"/>
                </a:solidFill>
                <a:effectLst/>
                <a:uFillTx/>
                <a:latin typeface="Calibri"/>
              </a:rPr>
              <a:t> when they are used in the preparation of final theses.</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237" name="PlaceHolder 3"/>
          <p:cNvSpPr>
            <a:spLocks noGrp="1"/>
          </p:cNvSpPr>
          <p:nvPr>
            <p:ph type="dt" idx="91"/>
          </p:nvPr>
        </p:nvSpPr>
        <p:spPr>
          <a:xfrm>
            <a:off x="405360" y="6467760"/>
            <a:ext cx="71334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38" name="PlaceHolder 4"/>
          <p:cNvSpPr>
            <a:spLocks noGrp="1"/>
          </p:cNvSpPr>
          <p:nvPr>
            <p:ph type="ftr" idx="9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39" name="Obrázok 6" descr="C:\Users\medelsky1311251\AppData\Local\Microsoft\Windows\INetCache\Content.MSO\257B2858.tmp"/>
          <p:cNvPicPr/>
          <p:nvPr/>
        </p:nvPicPr>
        <p:blipFill>
          <a:blip r:embed="rId1"/>
          <a:stretch/>
        </p:blipFill>
        <p:spPr>
          <a:xfrm>
            <a:off x="11076480" y="524880"/>
            <a:ext cx="805680" cy="846360"/>
          </a:xfrm>
          <a:prstGeom prst="rect">
            <a:avLst/>
          </a:prstGeom>
          <a:noFill/>
          <a:ln w="0">
            <a:noFill/>
          </a:ln>
        </p:spPr>
      </p:pic>
      <p:sp>
        <p:nvSpPr>
          <p:cNvPr id="6" name="PlaceHolder 5"/>
          <p:cNvSpPr>
            <a:spLocks noGrp="1"/>
          </p:cNvSpPr>
          <p:nvPr>
            <p:ph type="sldNum" idx="6"/>
          </p:nvPr>
        </p:nvSpPr>
        <p:spPr/>
        <p:txBody>
          <a:bodyPr/>
          <a:p>
            <a:fld id="{78778E26-EB8D-4C88-8127-DFA588E395D8}"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Future of AI in education</a:t>
            </a:r>
            <a:endParaRPr lang="sk-SK" sz="4400" b="0" u="none" strike="noStrike">
              <a:solidFill>
                <a:schemeClr val="dk1"/>
              </a:solidFill>
              <a:effectLst/>
              <a:uFillTx/>
              <a:latin typeface="Calibri"/>
            </a:endParaRPr>
          </a:p>
        </p:txBody>
      </p:sp>
      <p:sp>
        <p:nvSpPr>
          <p:cNvPr id="24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indent="0" defTabSz="914400">
              <a:lnSpc>
                <a:spcPct val="107000"/>
              </a:lnSpc>
              <a:spcBef>
                <a:spcPts val="1001"/>
              </a:spcBef>
              <a:spcAft>
                <a:spcPts val="799"/>
              </a:spcAft>
              <a:buNone/>
            </a:pPr>
            <a:endParaRPr lang="sk-SK" sz="1800" b="0" u="none" strike="noStrike">
              <a:solidFill>
                <a:schemeClr val="dk1"/>
              </a:solidFill>
              <a:effectLst/>
              <a:uFillTx/>
              <a:latin typeface="Calibri"/>
            </a:endParaRPr>
          </a:p>
          <a:p>
            <a:pPr indent="0" defTabSz="914400">
              <a:lnSpc>
                <a:spcPct val="107000"/>
              </a:lnSpc>
              <a:spcBef>
                <a:spcPts val="1001"/>
              </a:spcBef>
              <a:spcAft>
                <a:spcPts val="799"/>
              </a:spcAft>
              <a:buNone/>
            </a:pPr>
            <a:endParaRPr lang="sk-SK" sz="1800" b="0" u="none" strike="noStrike">
              <a:solidFill>
                <a:schemeClr val="dk1"/>
              </a:solidFill>
              <a:effectLst/>
              <a:uFillTx/>
              <a:latin typeface="Calibri"/>
            </a:endParaRPr>
          </a:p>
          <a:p>
            <a:pPr marL="228600" indent="-228600" algn="just" defTabSz="914400">
              <a:lnSpc>
                <a:spcPct val="107000"/>
              </a:lnSpc>
              <a:spcBef>
                <a:spcPts val="1001"/>
              </a:spcBef>
              <a:spcAft>
                <a:spcPts val="799"/>
              </a:spcAft>
              <a:buClr>
                <a:srgbClr val="000000"/>
              </a:buClr>
              <a:buFont typeface="Arial"/>
              <a:buChar char="•"/>
            </a:pPr>
            <a:r>
              <a:rPr lang="en-GB" sz="2000" b="1" u="none" strike="noStrike">
                <a:solidFill>
                  <a:schemeClr val="dk1"/>
                </a:solidFill>
                <a:effectLst/>
                <a:uFillTx/>
                <a:latin typeface="Calibri"/>
                <a:ea typeface="Calibri"/>
              </a:rPr>
              <a:t>Pursuant to the new Act on Higher Education, all universities in Slovakia are required to adopt similar regulations defining the ethical rules for the use of artificial intelligence tools.</a:t>
            </a:r>
            <a:endParaRPr lang="sk-SK" sz="2000" b="0" u="none" strike="noStrike">
              <a:solidFill>
                <a:schemeClr val="dk1"/>
              </a:solidFill>
              <a:effectLst/>
              <a:uFillTx/>
              <a:latin typeface="Calibri"/>
            </a:endParaRPr>
          </a:p>
          <a:p>
            <a:pPr marL="228600" indent="-228600" algn="just" defTabSz="914400">
              <a:lnSpc>
                <a:spcPct val="107000"/>
              </a:lnSpc>
              <a:spcBef>
                <a:spcPts val="1001"/>
              </a:spcBef>
              <a:spcAft>
                <a:spcPts val="799"/>
              </a:spcAft>
              <a:buClr>
                <a:srgbClr val="000000"/>
              </a:buClr>
              <a:buFont typeface="Arial"/>
              <a:buChar char="•"/>
            </a:pPr>
            <a:r>
              <a:rPr lang="sk-SK" sz="2000" b="1" u="none" strike="noStrike">
                <a:solidFill>
                  <a:schemeClr val="dk1"/>
                </a:solidFill>
                <a:effectLst/>
                <a:uFillTx/>
                <a:latin typeface="Calibri"/>
                <a:ea typeface="Calibri"/>
              </a:rPr>
              <a:t>M</a:t>
            </a:r>
            <a:r>
              <a:rPr lang="en-GB" sz="2000" b="1" u="none" strike="noStrike">
                <a:solidFill>
                  <a:schemeClr val="dk1"/>
                </a:solidFill>
                <a:effectLst/>
                <a:uFillTx/>
                <a:latin typeface="Calibri"/>
                <a:ea typeface="Calibri"/>
              </a:rPr>
              <a:t>andatory training on the ethical use of artificial intelligence should be provided to students and academic staff.</a:t>
            </a:r>
            <a:endParaRPr lang="sk-SK" sz="2000" b="0" u="none" strike="noStrike">
              <a:solidFill>
                <a:schemeClr val="dk1"/>
              </a:solidFill>
              <a:effectLst/>
              <a:uFillTx/>
              <a:latin typeface="Calibri"/>
            </a:endParaRPr>
          </a:p>
          <a:p>
            <a:pPr marL="228600" indent="-228600" algn="just" defTabSz="914400">
              <a:lnSpc>
                <a:spcPct val="107000"/>
              </a:lnSpc>
              <a:spcBef>
                <a:spcPts val="1001"/>
              </a:spcBef>
              <a:spcAft>
                <a:spcPts val="799"/>
              </a:spcAft>
              <a:buClr>
                <a:srgbClr val="000000"/>
              </a:buClr>
              <a:buFont typeface="Arial"/>
              <a:buChar char="•"/>
            </a:pPr>
            <a:r>
              <a:rPr lang="en-GB" sz="2000" b="1" u="none" strike="noStrike">
                <a:solidFill>
                  <a:schemeClr val="dk1"/>
                </a:solidFill>
                <a:effectLst/>
                <a:uFillTx/>
                <a:latin typeface="Calibri"/>
                <a:ea typeface="Calibri"/>
              </a:rPr>
              <a:t>By implementing such training, higher education institutions can better ensure transparency and responsible AI use in academia.</a:t>
            </a:r>
            <a:endParaRPr lang="sk-SK" sz="20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242" name="PlaceHolder 3"/>
          <p:cNvSpPr>
            <a:spLocks noGrp="1"/>
          </p:cNvSpPr>
          <p:nvPr>
            <p:ph type="dt" idx="93"/>
          </p:nvPr>
        </p:nvSpPr>
        <p:spPr>
          <a:xfrm>
            <a:off x="405360" y="6467760"/>
            <a:ext cx="7292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43" name="PlaceHolder 4"/>
          <p:cNvSpPr>
            <a:spLocks noGrp="1"/>
          </p:cNvSpPr>
          <p:nvPr>
            <p:ph type="ftr" idx="9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44" name="Obrázok 6" descr="C:\Users\medelsky1311251\AppData\Local\Microsoft\Windows\INetCache\Content.MSO\257B2858.tmp"/>
          <p:cNvPicPr/>
          <p:nvPr/>
        </p:nvPicPr>
        <p:blipFill>
          <a:blip r:embed="rId1"/>
          <a:stretch/>
        </p:blipFill>
        <p:spPr>
          <a:xfrm>
            <a:off x="10502280" y="681120"/>
            <a:ext cx="1148040" cy="1108080"/>
          </a:xfrm>
          <a:prstGeom prst="rect">
            <a:avLst/>
          </a:prstGeom>
          <a:noFill/>
          <a:ln w="0">
            <a:noFill/>
          </a:ln>
        </p:spPr>
      </p:pic>
      <p:sp>
        <p:nvSpPr>
          <p:cNvPr id="6" name="PlaceHolder 5"/>
          <p:cNvSpPr>
            <a:spLocks noGrp="1"/>
          </p:cNvSpPr>
          <p:nvPr>
            <p:ph type="sldNum" idx="6"/>
          </p:nvPr>
        </p:nvSpPr>
        <p:spPr/>
        <p:txBody>
          <a:bodyPr/>
          <a:p>
            <a:fld id="{ED33B9F4-7AA0-4EBC-B5CE-68CBD88CDAFF}"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a:bodyPr>
          <a:p>
            <a:pPr indent="0" defTabSz="914400">
              <a:lnSpc>
                <a:spcPct val="90000"/>
              </a:lnSpc>
              <a:buNone/>
            </a:pPr>
            <a:r>
              <a:rPr lang="en-GB" sz="4400" b="0" u="none" strike="noStrike">
                <a:solidFill>
                  <a:schemeClr val="dk1"/>
                </a:solidFill>
                <a:effectLst/>
                <a:uFillTx/>
                <a:latin typeface="Calibri Light"/>
              </a:rPr>
              <a:t>Act on Higher Education Institutions</a:t>
            </a:r>
            <a:endParaRPr lang="sk-SK" sz="4400" b="0" u="none" strike="noStrike">
              <a:solidFill>
                <a:schemeClr val="dk1"/>
              </a:solidFill>
              <a:effectLst/>
              <a:uFillTx/>
              <a:latin typeface="Calibri"/>
            </a:endParaRPr>
          </a:p>
        </p:txBody>
      </p:sp>
      <p:sp>
        <p:nvSpPr>
          <p:cNvPr id="24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indent="0" algn="just" defTabSz="914400">
              <a:lnSpc>
                <a:spcPct val="90000"/>
              </a:lnSpc>
              <a:spcBef>
                <a:spcPts val="1001"/>
              </a:spcBef>
              <a:buNone/>
            </a:pP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800" b="1" u="none" strike="noStrike">
                <a:solidFill>
                  <a:schemeClr val="dk1"/>
                </a:solidFill>
                <a:effectLst/>
                <a:uFillTx/>
                <a:latin typeface="Calibri"/>
              </a:rPr>
              <a:t>National Council of the Slovak Republic</a:t>
            </a:r>
            <a:r>
              <a:rPr lang="sk-SK" sz="2800" b="1" u="none" strike="noStrike">
                <a:solidFill>
                  <a:schemeClr val="dk1"/>
                </a:solidFill>
                <a:effectLst/>
                <a:uFillTx/>
                <a:latin typeface="Calibri"/>
              </a:rPr>
              <a:t> - </a:t>
            </a:r>
            <a:r>
              <a:rPr lang="en-GB" sz="2800" b="1" u="none" strike="noStrike">
                <a:solidFill>
                  <a:schemeClr val="dk1"/>
                </a:solidFill>
                <a:effectLst/>
                <a:uFillTx/>
                <a:latin typeface="Calibri"/>
              </a:rPr>
              <a:t>The new legislation </a:t>
            </a:r>
            <a:r>
              <a:rPr lang="sk-SK" sz="2800" b="1" u="none" strike="noStrike">
                <a:solidFill>
                  <a:schemeClr val="dk1"/>
                </a:solidFill>
                <a:effectLst/>
                <a:uFillTx/>
                <a:latin typeface="Calibri"/>
              </a:rPr>
              <a:t>was aprooved</a:t>
            </a:r>
            <a:r>
              <a:rPr lang="en-GB" sz="2800" b="1" u="none" strike="noStrike">
                <a:solidFill>
                  <a:schemeClr val="dk1"/>
                </a:solidFill>
                <a:effectLst/>
                <a:uFillTx/>
                <a:latin typeface="Calibri"/>
              </a:rPr>
              <a:t> to take effect in January 2026</a:t>
            </a:r>
            <a:r>
              <a:rPr lang="en-GB"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800" b="0" u="none" strike="noStrike">
                <a:solidFill>
                  <a:schemeClr val="dk1"/>
                </a:solidFill>
                <a:effectLst/>
                <a:uFillTx/>
                <a:latin typeface="Calibri"/>
              </a:rPr>
              <a:t>The law introduces a new concept — the “</a:t>
            </a:r>
            <a:r>
              <a:rPr lang="sk-SK" sz="2800" b="1" u="none" strike="noStrike">
                <a:solidFill>
                  <a:schemeClr val="dk1"/>
                </a:solidFill>
                <a:effectLst/>
                <a:uFillTx/>
                <a:latin typeface="Calibri"/>
              </a:rPr>
              <a:t>Final</a:t>
            </a:r>
            <a:r>
              <a:rPr lang="en-GB" sz="2800" b="1" u="none" strike="noStrike">
                <a:solidFill>
                  <a:schemeClr val="dk1"/>
                </a:solidFill>
                <a:effectLst/>
                <a:uFillTx/>
                <a:latin typeface="Calibri"/>
              </a:rPr>
              <a:t> Internship”</a:t>
            </a:r>
            <a:r>
              <a:rPr lang="en-GB" sz="2800" b="0" u="none" strike="noStrike">
                <a:solidFill>
                  <a:schemeClr val="dk1"/>
                </a:solidFill>
                <a:effectLst/>
                <a:uFillTx/>
                <a:latin typeface="Calibri"/>
              </a:rPr>
              <a:t>, which may </a:t>
            </a:r>
            <a:r>
              <a:rPr lang="en-GB" sz="2800" b="1" u="none" strike="noStrike">
                <a:solidFill>
                  <a:schemeClr val="dk1"/>
                </a:solidFill>
                <a:effectLst/>
                <a:uFillTx/>
                <a:latin typeface="Calibri"/>
              </a:rPr>
              <a:t>replace the preparation of a final thesis</a:t>
            </a:r>
            <a:r>
              <a:rPr lang="sk-SK" sz="2800" b="1" u="none" strike="noStrike">
                <a:solidFill>
                  <a:schemeClr val="dk1"/>
                </a:solidFill>
                <a:effectLst/>
                <a:uFillTx/>
                <a:latin typeface="Calibri"/>
              </a:rPr>
              <a:t>.</a:t>
            </a:r>
            <a:endParaRPr lang="sk-SK" sz="2800" b="0" u="none" strike="noStrike">
              <a:solidFill>
                <a:schemeClr val="dk1"/>
              </a:solidFill>
              <a:effectLst/>
              <a:uFillTx/>
              <a:latin typeface="Calibri"/>
            </a:endParaRPr>
          </a:p>
          <a:p>
            <a:pPr indent="0" algn="just" defTabSz="914400">
              <a:lnSpc>
                <a:spcPct val="90000"/>
              </a:lnSpc>
              <a:spcBef>
                <a:spcPts val="1001"/>
              </a:spcBef>
              <a:buNone/>
            </a:pPr>
            <a:endParaRPr lang="sk-SK" sz="2800" b="0" u="none" strike="noStrike">
              <a:solidFill>
                <a:schemeClr val="dk1"/>
              </a:solidFill>
              <a:effectLst/>
              <a:uFillTx/>
              <a:latin typeface="Calibri"/>
            </a:endParaRPr>
          </a:p>
          <a:p>
            <a:pPr indent="0" algn="just" defTabSz="914400">
              <a:lnSpc>
                <a:spcPct val="90000"/>
              </a:lnSpc>
              <a:spcBef>
                <a:spcPts val="1001"/>
              </a:spcBef>
              <a:buNone/>
            </a:pPr>
            <a:endParaRPr lang="sk-SK" sz="2800" b="0" u="none" strike="noStrike">
              <a:solidFill>
                <a:schemeClr val="dk1"/>
              </a:solidFill>
              <a:effectLst/>
              <a:uFillTx/>
              <a:latin typeface="Calibri"/>
            </a:endParaRPr>
          </a:p>
        </p:txBody>
      </p:sp>
      <p:sp>
        <p:nvSpPr>
          <p:cNvPr id="247" name="PlaceHolder 3"/>
          <p:cNvSpPr>
            <a:spLocks noGrp="1"/>
          </p:cNvSpPr>
          <p:nvPr>
            <p:ph type="dt" idx="95"/>
          </p:nvPr>
        </p:nvSpPr>
        <p:spPr>
          <a:xfrm>
            <a:off x="405360" y="6467760"/>
            <a:ext cx="69282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48" name="PlaceHolder 4"/>
          <p:cNvSpPr>
            <a:spLocks noGrp="1"/>
          </p:cNvSpPr>
          <p:nvPr>
            <p:ph type="ftr" idx="9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4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1F8A8DD7-0978-494C-9A3C-E67B459268F8}"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1" u="none" strike="noStrike">
                <a:solidFill>
                  <a:schemeClr val="dk1"/>
                </a:solidFill>
                <a:effectLst/>
                <a:uFillTx/>
                <a:latin typeface="Calibri Light"/>
              </a:rPr>
              <a:t>B</a:t>
            </a:r>
            <a:r>
              <a:rPr lang="en-GB" sz="4400" b="1" u="none" strike="noStrike">
                <a:solidFill>
                  <a:schemeClr val="dk1"/>
                </a:solidFill>
                <a:effectLst/>
                <a:uFillTx/>
                <a:latin typeface="Calibri Light"/>
              </a:rPr>
              <a:t>achelor’s degree programs</a:t>
            </a:r>
            <a:endParaRPr lang="sk-SK" sz="4400" b="0" u="none" strike="noStrike">
              <a:solidFill>
                <a:schemeClr val="dk1"/>
              </a:solidFill>
              <a:effectLst/>
              <a:uFillTx/>
              <a:latin typeface="Calibri"/>
            </a:endParaRPr>
          </a:p>
        </p:txBody>
      </p:sp>
      <p:sp>
        <p:nvSpPr>
          <p:cNvPr id="25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indent="0" algn="just" defTabSz="914400">
              <a:lnSpc>
                <a:spcPct val="90000"/>
              </a:lnSpc>
              <a:spcBef>
                <a:spcPts val="1001"/>
              </a:spcBef>
              <a:buNone/>
            </a:pPr>
            <a:endParaRPr lang="sk-SK" sz="2800" b="0" u="none" strike="noStrike">
              <a:solidFill>
                <a:schemeClr val="dk1"/>
              </a:solidFill>
              <a:effectLst/>
              <a:uFillTx/>
              <a:latin typeface="Calibri"/>
            </a:endParaRPr>
          </a:p>
          <a:p>
            <a:pPr indent="0" algn="just" defTabSz="914400">
              <a:lnSpc>
                <a:spcPct val="90000"/>
              </a:lnSpc>
              <a:spcBef>
                <a:spcPts val="1001"/>
              </a:spcBef>
              <a:buNone/>
            </a:pP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800" b="0" u="none" strike="noStrike">
                <a:solidFill>
                  <a:schemeClr val="dk1"/>
                </a:solidFill>
                <a:effectLst/>
                <a:uFillTx/>
                <a:latin typeface="Calibri"/>
              </a:rPr>
              <a:t>“The study program of the first cycle may include a final bachelor’s thesis and a final internship. If the higher education institution determines that the study program of the first cycle includes both a final bachelor’s thesis and a final internship, the student may choose whether to prepare a final thesis or complete a final internship.”</a:t>
            </a:r>
            <a:endParaRPr lang="sk-SK" sz="2800" b="0" u="none" strike="noStrike">
              <a:solidFill>
                <a:schemeClr val="dk1"/>
              </a:solidFill>
              <a:effectLst/>
              <a:uFillTx/>
              <a:latin typeface="Calibri"/>
            </a:endParaRPr>
          </a:p>
        </p:txBody>
      </p:sp>
      <p:sp>
        <p:nvSpPr>
          <p:cNvPr id="252" name="PlaceHolder 3"/>
          <p:cNvSpPr>
            <a:spLocks noGrp="1"/>
          </p:cNvSpPr>
          <p:nvPr>
            <p:ph type="dt" idx="97"/>
          </p:nvPr>
        </p:nvSpPr>
        <p:spPr>
          <a:xfrm>
            <a:off x="405360" y="6467760"/>
            <a:ext cx="775872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53" name="PlaceHolder 4"/>
          <p:cNvSpPr>
            <a:spLocks noGrp="1"/>
          </p:cNvSpPr>
          <p:nvPr>
            <p:ph type="ftr" idx="9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5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1C179629-0F11-4B22-90EE-5B9E55951135}"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1" u="none" strike="noStrike">
                <a:solidFill>
                  <a:schemeClr val="dk1"/>
                </a:solidFill>
                <a:effectLst/>
                <a:uFillTx/>
                <a:latin typeface="Calibri Light"/>
              </a:rPr>
              <a:t>M</a:t>
            </a:r>
            <a:r>
              <a:rPr lang="en-GB" sz="4400" b="1" u="none" strike="noStrike">
                <a:solidFill>
                  <a:schemeClr val="dk1"/>
                </a:solidFill>
                <a:effectLst/>
                <a:uFillTx/>
                <a:latin typeface="Calibri Light"/>
              </a:rPr>
              <a:t>aster’s degree programs</a:t>
            </a:r>
            <a:endParaRPr lang="sk-SK" sz="4400" b="0" u="none" strike="noStrike">
              <a:solidFill>
                <a:schemeClr val="dk1"/>
              </a:solidFill>
              <a:effectLst/>
              <a:uFillTx/>
              <a:latin typeface="Calibri"/>
            </a:endParaRPr>
          </a:p>
        </p:txBody>
      </p:sp>
      <p:sp>
        <p:nvSpPr>
          <p:cNvPr id="256" name="PlaceHolder 2"/>
          <p:cNvSpPr>
            <a:spLocks noGrp="1"/>
          </p:cNvSpPr>
          <p:nvPr>
            <p:ph/>
          </p:nvPr>
        </p:nvSpPr>
        <p:spPr>
          <a:xfrm>
            <a:off x="405360" y="1843200"/>
            <a:ext cx="11476800" cy="4350960"/>
          </a:xfrm>
          <a:prstGeom prst="rect">
            <a:avLst/>
          </a:prstGeom>
          <a:noFill/>
          <a:ln w="0">
            <a:noFill/>
          </a:ln>
        </p:spPr>
        <p:txBody>
          <a:bodyPr lIns="91440" rIns="91440" tIns="45720" bIns="45720" anchor="t">
            <a:noAutofit/>
          </a:bodyPr>
          <a:p>
            <a:pPr marL="228600" indent="-228600" algn="just" defTabSz="914400">
              <a:lnSpc>
                <a:spcPct val="90000"/>
              </a:lnSpc>
              <a:spcBef>
                <a:spcPts val="1001"/>
              </a:spcBef>
              <a:buClr>
                <a:srgbClr val="000000"/>
              </a:buClr>
              <a:buFont typeface="Arial"/>
              <a:buChar char="•"/>
            </a:pPr>
            <a:r>
              <a:rPr lang="en-GB" sz="2800" b="0" u="none" strike="noStrike">
                <a:solidFill>
                  <a:schemeClr val="dk1"/>
                </a:solidFill>
                <a:effectLst/>
                <a:uFillTx/>
                <a:latin typeface="Calibri"/>
              </a:rPr>
              <a:t>“The study program of the second cycle, as well as a study program combining the first and second cycles, shall include a final thesis and a final internship. The student may choose whether to prepare a final thesis or complete a final internship.”</a:t>
            </a:r>
            <a:endParaRPr lang="sk-SK" sz="2800" b="0" u="none" strike="noStrike">
              <a:solidFill>
                <a:schemeClr val="dk1"/>
              </a:solidFill>
              <a:effectLst/>
              <a:uFillTx/>
              <a:latin typeface="Calibri"/>
            </a:endParaRPr>
          </a:p>
          <a:p>
            <a:pPr indent="0" algn="just" defTabSz="914400">
              <a:lnSpc>
                <a:spcPct val="90000"/>
              </a:lnSpc>
              <a:spcBef>
                <a:spcPts val="1001"/>
              </a:spcBef>
              <a:buNone/>
            </a:pP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GB" sz="2800" b="0" u="none" strike="noStrike">
                <a:solidFill>
                  <a:schemeClr val="dk1"/>
                </a:solidFill>
                <a:effectLst/>
                <a:uFillTx/>
                <a:latin typeface="Calibri"/>
              </a:rPr>
              <a:t>For higher education institutions, however, this presents a particular </a:t>
            </a:r>
            <a:r>
              <a:rPr lang="en-GB" sz="2800" b="1" u="none" strike="noStrike">
                <a:solidFill>
                  <a:schemeClr val="dk1"/>
                </a:solidFill>
                <a:effectLst/>
                <a:uFillTx/>
                <a:latin typeface="Calibri"/>
              </a:rPr>
              <a:t>challenge</a:t>
            </a:r>
            <a:r>
              <a:rPr lang="en-GB" sz="2800" b="0" u="none" strike="noStrike">
                <a:solidFill>
                  <a:schemeClr val="dk1"/>
                </a:solidFill>
                <a:effectLst/>
                <a:uFillTx/>
                <a:latin typeface="Calibri"/>
              </a:rPr>
              <a:t>, as they will need to </a:t>
            </a:r>
            <a:r>
              <a:rPr lang="en-GB" sz="2800" b="1" u="none" strike="noStrike">
                <a:solidFill>
                  <a:schemeClr val="dk1"/>
                </a:solidFill>
                <a:effectLst/>
                <a:uFillTx/>
                <a:latin typeface="Calibri"/>
              </a:rPr>
              <a:t>revise their study programs</a:t>
            </a:r>
            <a:r>
              <a:rPr lang="en-GB" sz="2800" b="0" u="none" strike="noStrike">
                <a:solidFill>
                  <a:schemeClr val="dk1"/>
                </a:solidFill>
                <a:effectLst/>
                <a:uFillTx/>
                <a:latin typeface="Calibri"/>
              </a:rPr>
              <a:t> to allow students to choose between the two alternatives. The university’s task will be to determine the </a:t>
            </a:r>
            <a:r>
              <a:rPr lang="en-GB" sz="2800" b="1" u="none" strike="noStrike">
                <a:solidFill>
                  <a:schemeClr val="dk1"/>
                </a:solidFill>
                <a:effectLst/>
                <a:uFillTx/>
                <a:latin typeface="Calibri"/>
              </a:rPr>
              <a:t>requirements and conditions</a:t>
            </a:r>
            <a:r>
              <a:rPr lang="en-GB" sz="2800" b="0" u="none" strike="noStrike">
                <a:solidFill>
                  <a:schemeClr val="dk1"/>
                </a:solidFill>
                <a:effectLst/>
                <a:uFillTx/>
                <a:latin typeface="Calibri"/>
              </a:rPr>
              <a:t> for completing the final internship</a:t>
            </a:r>
            <a:endParaRPr lang="sk-SK" sz="2800" b="0" u="none" strike="noStrike">
              <a:solidFill>
                <a:schemeClr val="dk1"/>
              </a:solidFill>
              <a:effectLst/>
              <a:uFillTx/>
              <a:latin typeface="Calibri"/>
            </a:endParaRPr>
          </a:p>
        </p:txBody>
      </p:sp>
      <p:sp>
        <p:nvSpPr>
          <p:cNvPr id="257" name="PlaceHolder 3"/>
          <p:cNvSpPr>
            <a:spLocks noGrp="1"/>
          </p:cNvSpPr>
          <p:nvPr>
            <p:ph type="dt" idx="99"/>
          </p:nvPr>
        </p:nvSpPr>
        <p:spPr>
          <a:xfrm>
            <a:off x="405360" y="6467760"/>
            <a:ext cx="69282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58" name="PlaceHolder 4"/>
          <p:cNvSpPr>
            <a:spLocks noGrp="1"/>
          </p:cNvSpPr>
          <p:nvPr>
            <p:ph type="ftr" idx="10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5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FA8A648F-6CB6-4D48-9E96-14DEC7B26E10}"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77500" lnSpcReduction="19999"/>
          </a:bodyPr>
          <a:p>
            <a:pPr indent="0" defTabSz="914400">
              <a:lnSpc>
                <a:spcPct val="90000"/>
              </a:lnSpc>
              <a:buNone/>
            </a:pPr>
            <a:r>
              <a:rPr lang="en-US" sz="4400" b="0" u="none" strike="noStrike">
                <a:solidFill>
                  <a:schemeClr val="dk1"/>
                </a:solidFill>
                <a:effectLst/>
                <a:uFillTx/>
                <a:latin typeface="Calibri Light"/>
              </a:rPr>
              <a:t>Security public - administration services</a:t>
            </a:r>
            <a:br>
              <a:rPr sz="4400"/>
            </a:br>
            <a:endParaRPr lang="sk-SK" sz="4400" b="0" u="none" strike="noStrike">
              <a:solidFill>
                <a:schemeClr val="dk1"/>
              </a:solidFill>
              <a:effectLst/>
              <a:uFillTx/>
              <a:latin typeface="Calibri"/>
            </a:endParaRPr>
          </a:p>
        </p:txBody>
      </p:sp>
      <p:sp>
        <p:nvSpPr>
          <p:cNvPr id="8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85000" lnSpcReduction="19999"/>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Description of the Study Programme</a:t>
            </a:r>
            <a:r>
              <a:rPr lang="sk-SK" sz="2800" b="0" u="none" strike="noStrike">
                <a:solidFill>
                  <a:schemeClr val="dk1"/>
                </a:solidFill>
                <a:effectLst/>
                <a:uFillTx/>
                <a:latin typeface="Calibri"/>
              </a:rPr>
              <a:t>: </a:t>
            </a:r>
            <a:r>
              <a:rPr lang="en-US" sz="2800" b="0" u="none" strike="noStrike">
                <a:solidFill>
                  <a:schemeClr val="dk1"/>
                </a:solidFill>
                <a:effectLst/>
                <a:uFillTx/>
                <a:latin typeface="Calibri"/>
              </a:rPr>
              <a:t>The graduate possesses comprehensive knowledge of legal theory and its application in security and legal services within public administration. They are equipped with the skills to design and implement effective legal, organizational, and security measures. The graduate can analyze the administrative-security environment, manage risks, and respond to crisis situations. They are also capable of leading teams, coordinating activities, and applying their expertise in both national and international contexts.</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Internal and external study programme</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Civil students</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Internal students bachelor degree: 127</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External students bachelor degree: 74</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Internal students master degree: 75</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External students master degree: 35</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82" name="PlaceHolder 3"/>
          <p:cNvSpPr>
            <a:spLocks noGrp="1"/>
          </p:cNvSpPr>
          <p:nvPr>
            <p:ph type="dt" idx="29"/>
          </p:nvPr>
        </p:nvSpPr>
        <p:spPr>
          <a:xfrm>
            <a:off x="405360" y="6467760"/>
            <a:ext cx="58179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83" name="PlaceHolder 4"/>
          <p:cNvSpPr>
            <a:spLocks noGrp="1"/>
          </p:cNvSpPr>
          <p:nvPr>
            <p:ph type="ftr" idx="3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8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A462A3E1-C3C6-4BB9-935D-30ABAD6FCEE6}"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F</a:t>
            </a:r>
            <a:r>
              <a:rPr lang="en-GB" sz="4400" b="0" u="none" strike="noStrike">
                <a:solidFill>
                  <a:schemeClr val="dk1"/>
                </a:solidFill>
                <a:effectLst/>
                <a:uFillTx/>
                <a:latin typeface="Calibri Light"/>
              </a:rPr>
              <a:t>inal internship</a:t>
            </a:r>
            <a:r>
              <a:rPr lang="sk-SK" sz="4400" b="0" u="none" strike="noStrike">
                <a:solidFill>
                  <a:schemeClr val="dk1"/>
                </a:solidFill>
                <a:effectLst/>
                <a:uFillTx/>
                <a:latin typeface="Calibri Light"/>
              </a:rPr>
              <a:t> - conditions</a:t>
            </a:r>
            <a:endParaRPr lang="sk-SK" sz="4400" b="0" u="none" strike="noStrike">
              <a:solidFill>
                <a:schemeClr val="dk1"/>
              </a:solidFill>
              <a:effectLst/>
              <a:uFillTx/>
              <a:latin typeface="Calibri"/>
            </a:endParaRPr>
          </a:p>
        </p:txBody>
      </p:sp>
      <p:sp>
        <p:nvSpPr>
          <p:cNvPr id="26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indent="0" algn="just" defTabSz="914400">
              <a:lnSpc>
                <a:spcPct val="90000"/>
              </a:lnSpc>
              <a:spcBef>
                <a:spcPts val="1001"/>
              </a:spcBef>
              <a:buNone/>
            </a:pP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C</a:t>
            </a:r>
            <a:r>
              <a:rPr lang="en-GB" sz="2800" b="1" u="none" strike="noStrike">
                <a:solidFill>
                  <a:schemeClr val="dk1"/>
                </a:solidFill>
                <a:effectLst/>
                <a:uFillTx/>
                <a:latin typeface="Calibri"/>
              </a:rPr>
              <a:t>onsultant</a:t>
            </a:r>
            <a:r>
              <a:rPr lang="en-GB" sz="2800" b="0" u="none" strike="noStrike">
                <a:solidFill>
                  <a:schemeClr val="dk1"/>
                </a:solidFill>
                <a:effectLst/>
                <a:uFillTx/>
                <a:latin typeface="Calibri"/>
              </a:rPr>
              <a:t>, who must be a university teacher</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M</a:t>
            </a:r>
            <a:r>
              <a:rPr lang="en-GB" sz="2800" b="1" u="none" strike="noStrike">
                <a:solidFill>
                  <a:schemeClr val="dk1"/>
                </a:solidFill>
                <a:effectLst/>
                <a:uFillTx/>
                <a:latin typeface="Calibri"/>
              </a:rPr>
              <a:t>utual agreement</a:t>
            </a:r>
            <a:r>
              <a:rPr lang="en-GB" sz="2800" b="0" u="none" strike="noStrike">
                <a:solidFill>
                  <a:schemeClr val="dk1"/>
                </a:solidFill>
                <a:effectLst/>
                <a:uFillTx/>
                <a:latin typeface="Calibri"/>
              </a:rPr>
              <a:t> between the university and the </a:t>
            </a:r>
            <a:r>
              <a:rPr lang="en-GB" sz="2800" b="1" u="none" strike="noStrike">
                <a:solidFill>
                  <a:schemeClr val="dk1"/>
                </a:solidFill>
                <a:effectLst/>
                <a:uFillTx/>
                <a:latin typeface="Calibri"/>
              </a:rPr>
              <a:t>organization</a:t>
            </a:r>
            <a:r>
              <a:rPr lang="en-GB" sz="2800" b="0" u="none" strike="noStrike">
                <a:solidFill>
                  <a:schemeClr val="dk1"/>
                </a:solidFill>
                <a:effectLst/>
                <a:uFillTx/>
                <a:latin typeface="Calibri"/>
              </a:rPr>
              <a:t> where the internship will take place</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R</a:t>
            </a:r>
            <a:r>
              <a:rPr lang="en-GB" sz="2800" b="1" u="none" strike="noStrike">
                <a:solidFill>
                  <a:schemeClr val="dk1"/>
                </a:solidFill>
                <a:effectLst/>
                <a:uFillTx/>
                <a:latin typeface="Calibri"/>
              </a:rPr>
              <a:t>eport</a:t>
            </a:r>
            <a:r>
              <a:rPr lang="en-GB" sz="2800" b="0" u="none" strike="noStrike">
                <a:solidFill>
                  <a:schemeClr val="dk1"/>
                </a:solidFill>
                <a:effectLst/>
                <a:uFillTx/>
                <a:latin typeface="Calibri"/>
              </a:rPr>
              <a:t> summarizing the internship, the activities performed, and evidence of their ability to apply their </a:t>
            </a:r>
            <a:r>
              <a:rPr lang="en-GB" sz="2800" b="1" u="none" strike="noStrike">
                <a:solidFill>
                  <a:schemeClr val="dk1"/>
                </a:solidFill>
                <a:effectLst/>
                <a:uFillTx/>
                <a:latin typeface="Calibri"/>
              </a:rPr>
              <a:t>knowledge, skills, and competencies</a:t>
            </a:r>
            <a:r>
              <a:rPr lang="sk-SK" sz="2800" b="1"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E</a:t>
            </a:r>
            <a:r>
              <a:rPr lang="en-GB" sz="2800" b="1" u="none" strike="noStrike">
                <a:solidFill>
                  <a:schemeClr val="dk1"/>
                </a:solidFill>
                <a:effectLst/>
                <a:uFillTx/>
                <a:latin typeface="Calibri"/>
              </a:rPr>
              <a:t>valuation report</a:t>
            </a:r>
            <a:r>
              <a:rPr lang="en-GB" sz="2800" b="0" u="none" strike="noStrike">
                <a:solidFill>
                  <a:schemeClr val="dk1"/>
                </a:solidFill>
                <a:effectLst/>
                <a:uFillTx/>
                <a:latin typeface="Calibri"/>
              </a:rPr>
              <a:t>, confirming the student’s activities during the internship</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1" u="none" strike="noStrike">
                <a:solidFill>
                  <a:schemeClr val="dk1"/>
                </a:solidFill>
                <a:effectLst/>
                <a:uFillTx/>
                <a:latin typeface="Calibri"/>
              </a:rPr>
              <a:t>I</a:t>
            </a:r>
            <a:r>
              <a:rPr lang="en-GB" sz="2800" b="1" u="none" strike="noStrike">
                <a:solidFill>
                  <a:schemeClr val="dk1"/>
                </a:solidFill>
                <a:effectLst/>
                <a:uFillTx/>
                <a:latin typeface="Calibri"/>
              </a:rPr>
              <a:t>nternship</a:t>
            </a:r>
            <a:r>
              <a:rPr lang="en-GB" sz="2800" b="0" u="none" strike="noStrike">
                <a:solidFill>
                  <a:schemeClr val="dk1"/>
                </a:solidFill>
                <a:effectLst/>
                <a:uFillTx/>
                <a:latin typeface="Calibri"/>
              </a:rPr>
              <a:t> defense</a:t>
            </a:r>
            <a:r>
              <a:rPr lang="sk-SK" sz="2800" b="0" u="none" strike="noStrike">
                <a:solidFill>
                  <a:schemeClr val="dk1"/>
                </a:solidFill>
                <a:effectLst/>
                <a:uFillTx/>
                <a:latin typeface="Calibri"/>
              </a:rPr>
              <a:t> – part of state exam</a:t>
            </a:r>
            <a:endParaRPr lang="sk-SK" sz="2800" b="0" u="none" strike="noStrike">
              <a:solidFill>
                <a:schemeClr val="dk1"/>
              </a:solidFill>
              <a:effectLst/>
              <a:uFillTx/>
              <a:latin typeface="Calibri"/>
            </a:endParaRPr>
          </a:p>
        </p:txBody>
      </p:sp>
      <p:sp>
        <p:nvSpPr>
          <p:cNvPr id="262" name="PlaceHolder 3"/>
          <p:cNvSpPr>
            <a:spLocks noGrp="1"/>
          </p:cNvSpPr>
          <p:nvPr>
            <p:ph type="dt" idx="101"/>
          </p:nvPr>
        </p:nvSpPr>
        <p:spPr>
          <a:xfrm>
            <a:off x="405360" y="6467760"/>
            <a:ext cx="63964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63" name="PlaceHolder 4"/>
          <p:cNvSpPr>
            <a:spLocks noGrp="1"/>
          </p:cNvSpPr>
          <p:nvPr>
            <p:ph type="ftr" idx="10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6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7DFBC470-746C-4454-A6C8-10B39CCBF027}"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Future</a:t>
            </a:r>
            <a:endParaRPr lang="sk-SK" sz="4400" b="0" u="none" strike="noStrike">
              <a:solidFill>
                <a:schemeClr val="dk1"/>
              </a:solidFill>
              <a:effectLst/>
              <a:uFillTx/>
              <a:latin typeface="Calibri"/>
            </a:endParaRPr>
          </a:p>
        </p:txBody>
      </p:sp>
      <p:sp>
        <p:nvSpPr>
          <p:cNvPr id="26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85000" lnSpcReduction="19999"/>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New challenges in the field of education – new modus operandi of committing illegal activities, increasing presence of hybrid threats, disinformation, increase in the activity of HRCN – the need to respond adequately to new challenges by updating curricula and information sheets</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Lifelong Learning</a:t>
            </a:r>
            <a:r>
              <a:rPr lang="sk-SK" sz="2800" b="0" u="none" strike="noStrike">
                <a:solidFill>
                  <a:schemeClr val="dk1"/>
                </a:solidFill>
                <a:effectLst/>
                <a:uFillTx/>
                <a:latin typeface="Calibri"/>
              </a:rPr>
              <a:t> - Special courses on nonverbal comunication for operatives and investigators. </a:t>
            </a:r>
            <a:r>
              <a:rPr lang="en-US" sz="2800" b="0" u="none" strike="noStrike">
                <a:solidFill>
                  <a:schemeClr val="dk1"/>
                </a:solidFill>
                <a:effectLst/>
                <a:uFillTx/>
                <a:latin typeface="Calibri"/>
              </a:rPr>
              <a:t>Specialized course focused on the investigation of corruption (for operational and investigative personnel)</a:t>
            </a:r>
            <a:r>
              <a:rPr lang="sk-SK" sz="2800" b="0" u="none" strike="noStrike">
                <a:solidFill>
                  <a:schemeClr val="dk1"/>
                </a:solidFill>
                <a:effectLst/>
                <a:uFillTx/>
                <a:latin typeface="Calibri"/>
              </a:rPr>
              <a:t> </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Necessary cooperation between theory and practice - experts from the </a:t>
            </a:r>
            <a:r>
              <a:rPr lang="sk-SK" sz="2800" b="0" u="none" strike="noStrike">
                <a:solidFill>
                  <a:schemeClr val="dk1"/>
                </a:solidFill>
                <a:effectLst/>
                <a:uFillTx/>
                <a:latin typeface="Calibri"/>
              </a:rPr>
              <a:t>Academy of the Police Force in Bratislava</a:t>
            </a:r>
            <a:r>
              <a:rPr lang="en-US" sz="2800" b="0" u="none" strike="noStrike">
                <a:solidFill>
                  <a:schemeClr val="dk1"/>
                </a:solidFill>
                <a:effectLst/>
                <a:uFillTx/>
                <a:latin typeface="Calibri"/>
              </a:rPr>
              <a:t> and practice - a common goal - preparing high-quality police officers for service</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Internationalization of the </a:t>
            </a:r>
            <a:r>
              <a:rPr lang="sk-SK" sz="2800" b="0" u="none" strike="noStrike">
                <a:solidFill>
                  <a:schemeClr val="dk1"/>
                </a:solidFill>
                <a:effectLst/>
                <a:uFillTx/>
                <a:latin typeface="Calibri"/>
              </a:rPr>
              <a:t>Academy of the Police Force in Bratislava</a:t>
            </a:r>
            <a:r>
              <a:rPr lang="en-US" sz="2800" b="0" u="none" strike="noStrike">
                <a:solidFill>
                  <a:schemeClr val="dk1"/>
                </a:solidFill>
                <a:effectLst/>
                <a:uFillTx/>
                <a:latin typeface="Calibri"/>
              </a:rPr>
              <a:t> - international cooperation plays a key role in improving quality - both in education and research - cooperation with the CEPOL agency</a:t>
            </a:r>
            <a:r>
              <a:rPr lang="sk-SK" sz="2800" b="0" u="none" strike="noStrike">
                <a:solidFill>
                  <a:schemeClr val="dk1"/>
                </a:solidFill>
                <a:effectLst/>
                <a:uFillTx/>
                <a:latin typeface="Calibri"/>
              </a:rPr>
              <a:t>. </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sk-SK" sz="2800" b="0" u="none" strike="noStrike">
                <a:solidFill>
                  <a:schemeClr val="dk1"/>
                </a:solidFill>
                <a:effectLst/>
                <a:uFillTx/>
                <a:latin typeface="Calibri"/>
              </a:rPr>
              <a:t>Implementation of new legislation - </a:t>
            </a:r>
            <a:r>
              <a:rPr lang="en-GB" sz="2800" b="0" u="none" strike="noStrike">
                <a:solidFill>
                  <a:schemeClr val="dk1"/>
                </a:solidFill>
                <a:effectLst/>
                <a:uFillTx/>
                <a:latin typeface="Calibri"/>
              </a:rPr>
              <a:t>Act on Higher Education Institutions</a:t>
            </a:r>
            <a:endParaRPr lang="sk-SK" sz="2800" b="0" u="none" strike="noStrike">
              <a:solidFill>
                <a:schemeClr val="dk1"/>
              </a:solidFill>
              <a:effectLst/>
              <a:uFillTx/>
              <a:latin typeface="Calibri"/>
            </a:endParaRPr>
          </a:p>
        </p:txBody>
      </p:sp>
      <p:sp>
        <p:nvSpPr>
          <p:cNvPr id="267" name="PlaceHolder 3"/>
          <p:cNvSpPr>
            <a:spLocks noGrp="1"/>
          </p:cNvSpPr>
          <p:nvPr>
            <p:ph type="dt" idx="103"/>
          </p:nvPr>
        </p:nvSpPr>
        <p:spPr>
          <a:xfrm>
            <a:off x="405360" y="6467760"/>
            <a:ext cx="679752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a:p>
            <a:pPr indent="0" defTabSz="914400">
              <a:lnSpc>
                <a:spcPct val="100000"/>
              </a:lnSpc>
              <a:buNone/>
            </a:pPr>
            <a:endParaRPr lang="en-US" sz="1200" b="0" u="none" strike="noStrike">
              <a:solidFill>
                <a:srgbClr val="000000"/>
              </a:solidFill>
              <a:effectLst/>
              <a:uFillTx/>
              <a:latin typeface="Times New Roman"/>
            </a:endParaRPr>
          </a:p>
        </p:txBody>
      </p:sp>
      <p:sp>
        <p:nvSpPr>
          <p:cNvPr id="268" name="PlaceHolder 4"/>
          <p:cNvSpPr>
            <a:spLocks noGrp="1"/>
          </p:cNvSpPr>
          <p:nvPr>
            <p:ph type="ftr" idx="10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6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C36F4C7F-9022-4632-8F4A-DBDFAF7DCCF0}"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a:buNone/>
            </a:pPr>
            <a:endParaRPr lang="sk-SK" sz="4400" b="0" u="none" strike="noStrike">
              <a:solidFill>
                <a:schemeClr val="dk1"/>
              </a:solidFill>
              <a:effectLst/>
              <a:uFillTx/>
              <a:latin typeface="Calibri Light"/>
            </a:endParaRPr>
          </a:p>
        </p:txBody>
      </p:sp>
      <p:sp>
        <p:nvSpPr>
          <p:cNvPr id="271" name="PlaceHolder 2"/>
          <p:cNvSpPr>
            <a:spLocks noGrp="1"/>
          </p:cNvSpPr>
          <p:nvPr>
            <p:ph type="dt" idx="105"/>
          </p:nvPr>
        </p:nvSpPr>
        <p:spPr>
          <a:xfrm>
            <a:off x="405360" y="6467760"/>
            <a:ext cx="669492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r>
              <a:rPr lang="sk-SK" sz="1200" b="0" u="none" strike="noStrike">
                <a:solidFill>
                  <a:srgbClr val="1644aa"/>
                </a:solidFill>
                <a:effectLst/>
                <a:uFillTx/>
                <a:latin typeface="Calibri"/>
                <a:ea typeface="Palatino Linotype"/>
              </a:rPr>
              <a:t> </a:t>
            </a:r>
            <a:endParaRPr lang="en-US" sz="1200" b="0" u="none" strike="noStrike">
              <a:solidFill>
                <a:srgbClr val="000000"/>
              </a:solidFill>
              <a:effectLst/>
              <a:uFillTx/>
              <a:latin typeface="Times New Roman"/>
            </a:endParaRPr>
          </a:p>
        </p:txBody>
      </p:sp>
      <p:sp>
        <p:nvSpPr>
          <p:cNvPr id="272" name="PlaceHolder 3"/>
          <p:cNvSpPr>
            <a:spLocks noGrp="1"/>
          </p:cNvSpPr>
          <p:nvPr>
            <p:ph type="ftr" idx="10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73" name="Zástupný objekt pre obsah 6"/>
          <p:cNvPicPr/>
          <p:nvPr/>
        </p:nvPicPr>
        <p:blipFill>
          <a:blip r:embed="rId1"/>
          <a:srcRect l="21695" t="16934" r="21828" b="7349"/>
          <a:stretch/>
        </p:blipFill>
        <p:spPr>
          <a:xfrm>
            <a:off x="3258360" y="1825560"/>
            <a:ext cx="5770080" cy="4350960"/>
          </a:xfrm>
          <a:prstGeom prst="rect">
            <a:avLst/>
          </a:prstGeom>
          <a:noFill/>
          <a:ln w="0">
            <a:noFill/>
          </a:ln>
        </p:spPr>
      </p:pic>
      <p:pic>
        <p:nvPicPr>
          <p:cNvPr id="274" name="Obrázok 2" descr="C:\Users\medelsky1311251\AppData\Local\Microsoft\Windows\INetCache\Content.MSO\257B2858.tmp"/>
          <p:cNvPicPr/>
          <p:nvPr/>
        </p:nvPicPr>
        <p:blipFill>
          <a:blip r:embed="rId2"/>
          <a:stretch/>
        </p:blipFill>
        <p:spPr>
          <a:xfrm>
            <a:off x="10734120" y="701280"/>
            <a:ext cx="1148040" cy="1108080"/>
          </a:xfrm>
          <a:prstGeom prst="rect">
            <a:avLst/>
          </a:prstGeom>
          <a:noFill/>
          <a:ln w="0">
            <a:noFill/>
          </a:ln>
        </p:spPr>
      </p:pic>
      <p:sp>
        <p:nvSpPr>
          <p:cNvPr id="5" name="PlaceHolder 4"/>
          <p:cNvSpPr>
            <a:spLocks noGrp="1"/>
          </p:cNvSpPr>
          <p:nvPr>
            <p:ph type="sldNum" idx="6"/>
          </p:nvPr>
        </p:nvSpPr>
        <p:spPr/>
        <p:txBody>
          <a:bodyPr/>
          <a:p>
            <a:fld id="{DECF3A09-0A4C-4C17-A7DC-A1DABD56AD39}"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a:buNone/>
            </a:pPr>
            <a:endParaRPr lang="sk-SK" sz="4400" b="0" u="none" strike="noStrike">
              <a:solidFill>
                <a:schemeClr val="dk1"/>
              </a:solidFill>
              <a:effectLst/>
              <a:uFillTx/>
              <a:latin typeface="Calibri Light"/>
            </a:endParaRPr>
          </a:p>
        </p:txBody>
      </p:sp>
      <p:sp>
        <p:nvSpPr>
          <p:cNvPr id="276" name="PlaceHolder 2"/>
          <p:cNvSpPr>
            <a:spLocks noGrp="1"/>
          </p:cNvSpPr>
          <p:nvPr>
            <p:ph type="dt" idx="107"/>
          </p:nvPr>
        </p:nvSpPr>
        <p:spPr>
          <a:xfrm>
            <a:off x="405360" y="6467760"/>
            <a:ext cx="59670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277" name="PlaceHolder 3"/>
          <p:cNvSpPr>
            <a:spLocks noGrp="1"/>
          </p:cNvSpPr>
          <p:nvPr>
            <p:ph type="ftr" idx="10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78" name="Zástupný objekt pre obsah 6"/>
          <p:cNvPicPr/>
          <p:nvPr/>
        </p:nvPicPr>
        <p:blipFill>
          <a:blip r:embed="rId1"/>
          <a:srcRect l="21430" t="15993" r="21033" b="8053"/>
          <a:stretch/>
        </p:blipFill>
        <p:spPr>
          <a:xfrm>
            <a:off x="3213720" y="1825560"/>
            <a:ext cx="5859720" cy="4350960"/>
          </a:xfrm>
          <a:prstGeom prst="rect">
            <a:avLst/>
          </a:prstGeom>
          <a:noFill/>
          <a:ln w="0">
            <a:noFill/>
          </a:ln>
        </p:spPr>
      </p:pic>
      <p:pic>
        <p:nvPicPr>
          <p:cNvPr id="279" name="Obrázok 2" descr="C:\Users\medelsky1311251\AppData\Local\Microsoft\Windows\INetCache\Content.MSO\257B2858.tmp"/>
          <p:cNvPicPr/>
          <p:nvPr/>
        </p:nvPicPr>
        <p:blipFill>
          <a:blip r:embed="rId2"/>
          <a:stretch/>
        </p:blipFill>
        <p:spPr>
          <a:xfrm>
            <a:off x="10734120" y="701280"/>
            <a:ext cx="1148040" cy="1108080"/>
          </a:xfrm>
          <a:prstGeom prst="rect">
            <a:avLst/>
          </a:prstGeom>
          <a:noFill/>
          <a:ln w="0">
            <a:noFill/>
          </a:ln>
        </p:spPr>
      </p:pic>
      <p:sp>
        <p:nvSpPr>
          <p:cNvPr id="5" name="PlaceHolder 4"/>
          <p:cNvSpPr>
            <a:spLocks noGrp="1"/>
          </p:cNvSpPr>
          <p:nvPr>
            <p:ph type="sldNum" idx="6"/>
          </p:nvPr>
        </p:nvSpPr>
        <p:spPr/>
        <p:txBody>
          <a:bodyPr/>
          <a:p>
            <a:fld id="{77AD3FA0-C567-47C1-8840-C54E671376E3}"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a:buNone/>
            </a:pPr>
            <a:endParaRPr lang="sk-SK" sz="4400" b="0" u="none" strike="noStrike">
              <a:solidFill>
                <a:schemeClr val="dk1"/>
              </a:solidFill>
              <a:effectLst/>
              <a:uFillTx/>
              <a:latin typeface="Calibri Light"/>
            </a:endParaRPr>
          </a:p>
        </p:txBody>
      </p:sp>
      <p:sp>
        <p:nvSpPr>
          <p:cNvPr id="28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92500" lnSpcReduction="9999"/>
          </a:bodyPr>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algn="ctr" defTabSz="914400">
              <a:lnSpc>
                <a:spcPct val="90000"/>
              </a:lnSpc>
              <a:spcBef>
                <a:spcPts val="1001"/>
              </a:spcBef>
              <a:buNone/>
              <a:tabLst>
                <a:tab algn="l" pos="0"/>
              </a:tabLst>
            </a:pPr>
            <a:r>
              <a:rPr lang="sk-SK" sz="2800" b="0" u="none" strike="noStrike">
                <a:solidFill>
                  <a:schemeClr val="dk1"/>
                </a:solidFill>
                <a:effectLst/>
                <a:uFillTx/>
                <a:latin typeface="Calibri"/>
              </a:rPr>
              <a:t>Thank you for your attention.</a:t>
            </a:r>
            <a:endParaRPr lang="sk-SK" sz="2800" b="0" u="none" strike="noStrike">
              <a:solidFill>
                <a:schemeClr val="dk1"/>
              </a:solidFill>
              <a:effectLst/>
              <a:uFillTx/>
              <a:latin typeface="Calibri"/>
            </a:endParaRPr>
          </a:p>
        </p:txBody>
      </p:sp>
      <p:sp>
        <p:nvSpPr>
          <p:cNvPr id="282" name="PlaceHolder 3"/>
          <p:cNvSpPr>
            <a:spLocks noGrp="1"/>
          </p:cNvSpPr>
          <p:nvPr>
            <p:ph type="dt" idx="109"/>
          </p:nvPr>
        </p:nvSpPr>
        <p:spPr>
          <a:xfrm>
            <a:off x="405360" y="6467760"/>
            <a:ext cx="58366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283" name="PlaceHolder 4"/>
          <p:cNvSpPr>
            <a:spLocks noGrp="1"/>
          </p:cNvSpPr>
          <p:nvPr>
            <p:ph type="ftr" idx="11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284" name="Obrázok 6"/>
          <p:cNvPicPr/>
          <p:nvPr/>
        </p:nvPicPr>
        <p:blipFill>
          <a:blip r:embed="rId1"/>
          <a:srcRect l="26058" t="27747" r="26452" b="17457"/>
          <a:stretch/>
        </p:blipFill>
        <p:spPr>
          <a:xfrm>
            <a:off x="3144240" y="1809720"/>
            <a:ext cx="5543640" cy="3666960"/>
          </a:xfrm>
          <a:prstGeom prst="rect">
            <a:avLst/>
          </a:prstGeom>
          <a:noFill/>
          <a:ln w="0">
            <a:noFill/>
          </a:ln>
        </p:spPr>
      </p:pic>
      <p:sp>
        <p:nvSpPr>
          <p:cNvPr id="6" name="PlaceHolder 5"/>
          <p:cNvSpPr>
            <a:spLocks noGrp="1"/>
          </p:cNvSpPr>
          <p:nvPr>
            <p:ph type="sldNum" idx="6"/>
          </p:nvPr>
        </p:nvSpPr>
        <p:spPr/>
        <p:txBody>
          <a:bodyPr/>
          <a:p>
            <a:fld id="{D87C424D-E9A1-467A-9521-E474D2663981}" type="slidenum">
              <a:t>44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Autofit/>
          </a:bodyPr>
          <a:p>
            <a:pPr indent="0" defTabSz="914400">
              <a:lnSpc>
                <a:spcPct val="90000"/>
              </a:lnSpc>
              <a:buNone/>
            </a:pPr>
            <a:r>
              <a:rPr lang="sk-SK" sz="4400" b="0" u="none" strike="noStrike">
                <a:solidFill>
                  <a:schemeClr val="dk1"/>
                </a:solidFill>
                <a:effectLst/>
                <a:uFillTx/>
                <a:latin typeface="Calibri Light"/>
              </a:rPr>
              <a:t>Departments</a:t>
            </a:r>
            <a:endParaRPr lang="sk-SK" sz="4400" b="0" u="none" strike="noStrike">
              <a:solidFill>
                <a:schemeClr val="dk1"/>
              </a:solidFill>
              <a:effectLst/>
              <a:uFillTx/>
              <a:latin typeface="Calibri"/>
            </a:endParaRPr>
          </a:p>
        </p:txBody>
      </p:sp>
      <p:sp>
        <p:nvSpPr>
          <p:cNvPr id="86" name="PlaceHolder 2"/>
          <p:cNvSpPr>
            <a:spLocks noGrp="1"/>
          </p:cNvSpPr>
          <p:nvPr>
            <p:ph/>
          </p:nvPr>
        </p:nvSpPr>
        <p:spPr>
          <a:xfrm>
            <a:off x="309600" y="1483560"/>
            <a:ext cx="11572560" cy="4983840"/>
          </a:xfrm>
          <a:prstGeom prst="rect">
            <a:avLst/>
          </a:prstGeom>
          <a:noFill/>
          <a:ln w="0">
            <a:noFill/>
          </a:ln>
        </p:spPr>
        <p:txBody>
          <a:bodyPr lIns="91440" rIns="91440" tIns="45720" bIns="45720" anchor="t">
            <a:normAutofit fontScale="70000" lnSpcReduction="19999"/>
          </a:bodyPr>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
              </a:rPr>
              <a:t>Police </a:t>
            </a:r>
            <a:r>
              <a:rPr lang="sk-SK" sz="2800" b="1" u="sng" strike="noStrike">
                <a:solidFill>
                  <a:schemeClr val="dk1"/>
                </a:solidFill>
                <a:effectLst/>
                <a:uFillTx/>
                <a:latin typeface="Calibri"/>
                <a:hlinkClick r:id="rId2"/>
              </a:rPr>
              <a:t>Sciences</a:t>
            </a:r>
            <a:r>
              <a:rPr lang="sk-SK" sz="2800" b="1" u="sng" strike="noStrike">
                <a:solidFill>
                  <a:schemeClr val="dk1"/>
                </a:solidFill>
                <a:effectLst/>
                <a:uFillTx/>
                <a:latin typeface="Calibri"/>
                <a:hlinkClick r:id="rId3"/>
              </a:rPr>
              <a: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4"/>
              </a:rPr>
              <a:t>Department of </a:t>
            </a:r>
            <a:r>
              <a:rPr lang="sk-SK" sz="2800" b="1" u="sng" strike="noStrike">
                <a:solidFill>
                  <a:schemeClr val="dk1"/>
                </a:solidFill>
                <a:effectLst/>
                <a:uFillTx/>
                <a:latin typeface="Calibri"/>
                <a:hlinkClick r:id="rId5"/>
              </a:rPr>
              <a:t>the</a:t>
            </a:r>
            <a:r>
              <a:rPr lang="sk-SK" sz="2800" b="1" u="sng" strike="noStrike">
                <a:solidFill>
                  <a:schemeClr val="dk1"/>
                </a:solidFill>
                <a:effectLst/>
                <a:uFillTx/>
                <a:latin typeface="Calibri"/>
                <a:hlinkClick r:id="rId6"/>
              </a:rPr>
              <a:t> </a:t>
            </a:r>
            <a:r>
              <a:rPr lang="sk-SK" sz="2800" b="1" u="sng" strike="noStrike">
                <a:solidFill>
                  <a:schemeClr val="dk1"/>
                </a:solidFill>
                <a:effectLst/>
                <a:uFillTx/>
                <a:latin typeface="Calibri"/>
                <a:hlinkClick r:id="rId7"/>
              </a:rPr>
              <a:t>European</a:t>
            </a:r>
            <a:r>
              <a:rPr lang="sk-SK" sz="2800" b="1" u="sng" strike="noStrike">
                <a:solidFill>
                  <a:schemeClr val="dk1"/>
                </a:solidFill>
                <a:effectLst/>
                <a:uFillTx/>
                <a:latin typeface="Calibri"/>
                <a:hlinkClick r:id="rId8"/>
              </a:rPr>
              <a:t> </a:t>
            </a:r>
            <a:r>
              <a:rPr lang="sk-SK" sz="2800" b="1" u="sng" strike="noStrike">
                <a:solidFill>
                  <a:schemeClr val="dk1"/>
                </a:solidFill>
                <a:effectLst/>
                <a:uFillTx/>
                <a:latin typeface="Calibri"/>
                <a:hlinkClick r:id="rId9"/>
              </a:rPr>
              <a:t>Integrated</a:t>
            </a:r>
            <a:r>
              <a:rPr lang="sk-SK" sz="2800" b="1" u="sng" strike="noStrike">
                <a:solidFill>
                  <a:schemeClr val="dk1"/>
                </a:solidFill>
                <a:effectLst/>
                <a:uFillTx/>
                <a:latin typeface="Calibri"/>
                <a:hlinkClick r:id="rId10"/>
              </a:rPr>
              <a:t> </a:t>
            </a:r>
            <a:r>
              <a:rPr lang="sk-SK" sz="2800" b="1" u="sng" strike="noStrike">
                <a:solidFill>
                  <a:schemeClr val="dk1"/>
                </a:solidFill>
                <a:effectLst/>
                <a:uFillTx/>
                <a:latin typeface="Calibri"/>
                <a:hlinkClick r:id="rId11"/>
              </a:rPr>
              <a:t>Border</a:t>
            </a:r>
            <a:r>
              <a:rPr lang="sk-SK" sz="2800" b="1" u="sng" strike="noStrike">
                <a:solidFill>
                  <a:schemeClr val="dk1"/>
                </a:solidFill>
                <a:effectLst/>
                <a:uFillTx/>
                <a:latin typeface="Calibri"/>
                <a:hlinkClick r:id="rId12"/>
              </a:rPr>
              <a:t> Management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3"/>
              </a:rPr>
              <a:t>Criminal</a:t>
            </a:r>
            <a:r>
              <a:rPr lang="sk-SK" sz="2800" b="1" u="sng" strike="noStrike">
                <a:solidFill>
                  <a:schemeClr val="dk1"/>
                </a:solidFill>
                <a:effectLst/>
                <a:uFillTx/>
                <a:latin typeface="Calibri"/>
                <a:hlinkClick r:id="rId14"/>
              </a:rPr>
              <a:t> Police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5"/>
              </a:rPr>
              <a:t>Investigation</a:t>
            </a:r>
            <a:r>
              <a:rPr lang="sk-SK" sz="2800" b="1" u="sng" strike="noStrike">
                <a:solidFill>
                  <a:schemeClr val="dk1"/>
                </a:solidFill>
                <a:effectLst/>
                <a:uFillTx/>
                <a:latin typeface="Calibri"/>
                <a:hlinkClick r:id="rId16"/>
              </a:rPr>
              <a: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17"/>
              </a:rPr>
              <a:t>Criminalistics</a:t>
            </a:r>
            <a:r>
              <a:rPr lang="sk-SK" sz="2800" b="1" u="sng" strike="noStrike">
                <a:solidFill>
                  <a:schemeClr val="dk1"/>
                </a:solidFill>
                <a:effectLst/>
                <a:uFillTx/>
                <a:latin typeface="Calibri"/>
                <a:hlinkClick r:id="rId18"/>
              </a:rPr>
              <a:t> and </a:t>
            </a:r>
            <a:r>
              <a:rPr lang="sk-SK" sz="2800" b="1" u="sng" strike="noStrike">
                <a:solidFill>
                  <a:schemeClr val="dk1"/>
                </a:solidFill>
                <a:effectLst/>
                <a:uFillTx/>
                <a:latin typeface="Calibri"/>
                <a:hlinkClick r:id="rId19"/>
              </a:rPr>
              <a:t>Forensic</a:t>
            </a:r>
            <a:r>
              <a:rPr lang="sk-SK" sz="2800" b="1" u="sng" strike="noStrike">
                <a:solidFill>
                  <a:schemeClr val="dk1"/>
                </a:solidFill>
                <a:effectLst/>
                <a:uFillTx/>
                <a:latin typeface="Calibri"/>
                <a:hlinkClick r:id="rId20"/>
              </a:rPr>
              <a:t> </a:t>
            </a:r>
            <a:r>
              <a:rPr lang="sk-SK" sz="2800" b="1" u="sng" strike="noStrike">
                <a:solidFill>
                  <a:schemeClr val="dk1"/>
                </a:solidFill>
                <a:effectLst/>
                <a:uFillTx/>
                <a:latin typeface="Calibri"/>
                <a:hlinkClick r:id="rId21"/>
              </a:rPr>
              <a:t>Science</a:t>
            </a:r>
            <a:r>
              <a:rPr lang="sk-SK" sz="2800" b="1" u="sng" strike="noStrike">
                <a:solidFill>
                  <a:schemeClr val="dk1"/>
                </a:solidFill>
                <a:effectLst/>
                <a:uFillTx/>
                <a:latin typeface="Calibri"/>
                <a:hlinkClick r:id="rId22"/>
              </a:rPr>
              <a: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23"/>
              </a:rPr>
              <a:t>Criminology</a:t>
            </a:r>
            <a:r>
              <a:rPr lang="sk-SK" sz="2800" b="1" u="sng" strike="noStrike">
                <a:solidFill>
                  <a:schemeClr val="dk1"/>
                </a:solidFill>
                <a:effectLst/>
                <a:uFillTx/>
                <a:latin typeface="Calibri"/>
                <a:hlinkClick r:id="rId24"/>
              </a:rPr>
              <a: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25"/>
              </a:rPr>
              <a:t>Criminal</a:t>
            </a:r>
            <a:r>
              <a:rPr lang="sk-SK" sz="2800" b="1" u="sng" strike="noStrike">
                <a:solidFill>
                  <a:schemeClr val="dk1"/>
                </a:solidFill>
                <a:effectLst/>
                <a:uFillTx/>
                <a:latin typeface="Calibri"/>
                <a:hlinkClick r:id="rId26"/>
              </a:rPr>
              <a:t> </a:t>
            </a:r>
            <a:r>
              <a:rPr lang="sk-SK" sz="2800" b="1" u="sng" strike="noStrike">
                <a:solidFill>
                  <a:schemeClr val="dk1"/>
                </a:solidFill>
                <a:effectLst/>
                <a:uFillTx/>
                <a:latin typeface="Calibri"/>
                <a:hlinkClick r:id="rId27"/>
              </a:rPr>
              <a:t>Law</a:t>
            </a:r>
            <a:r>
              <a:rPr lang="sk-SK" sz="2800" b="1" u="sng" strike="noStrike">
                <a:solidFill>
                  <a:schemeClr val="dk1"/>
                </a:solidFill>
                <a:effectLst/>
                <a:uFillTx/>
                <a:latin typeface="Calibri"/>
                <a:hlinkClick r:id="rId28"/>
              </a:rPr>
              <a: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29"/>
              </a:rPr>
              <a:t>Administrative</a:t>
            </a:r>
            <a:r>
              <a:rPr lang="sk-SK" sz="2800" b="1" u="sng" strike="noStrike">
                <a:solidFill>
                  <a:schemeClr val="dk1"/>
                </a:solidFill>
                <a:effectLst/>
                <a:uFillTx/>
                <a:latin typeface="Calibri"/>
                <a:hlinkClick r:id="rId30"/>
              </a:rPr>
              <a:t> </a:t>
            </a:r>
            <a:r>
              <a:rPr lang="sk-SK" sz="2800" b="1" u="sng" strike="noStrike">
                <a:solidFill>
                  <a:schemeClr val="dk1"/>
                </a:solidFill>
                <a:effectLst/>
                <a:uFillTx/>
                <a:latin typeface="Calibri"/>
                <a:hlinkClick r:id="rId31"/>
              </a:rPr>
              <a:t>Law</a:t>
            </a:r>
            <a:r>
              <a:rPr lang="sk-SK" sz="2800" b="1" u="sng" strike="noStrike">
                <a:solidFill>
                  <a:schemeClr val="dk1"/>
                </a:solidFill>
                <a:effectLst/>
                <a:uFillTx/>
                <a:latin typeface="Calibri"/>
                <a:hlinkClick r:id="rId32"/>
              </a:rPr>
              <a:t> Department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33"/>
              </a:rPr>
              <a:t>Information</a:t>
            </a:r>
            <a:r>
              <a:rPr lang="sk-SK" sz="2800" b="1" u="sng" strike="noStrike">
                <a:solidFill>
                  <a:schemeClr val="dk1"/>
                </a:solidFill>
                <a:effectLst/>
                <a:uFillTx/>
                <a:latin typeface="Calibri"/>
                <a:hlinkClick r:id="rId34"/>
              </a:rPr>
              <a:t> </a:t>
            </a:r>
            <a:r>
              <a:rPr lang="sk-SK" sz="2800" b="1" u="sng" strike="noStrike">
                <a:solidFill>
                  <a:schemeClr val="dk1"/>
                </a:solidFill>
                <a:effectLst/>
                <a:uFillTx/>
                <a:latin typeface="Calibri"/>
                <a:hlinkClick r:id="rId35"/>
              </a:rPr>
              <a:t>Science</a:t>
            </a:r>
            <a:r>
              <a:rPr lang="sk-SK" sz="2800" b="1" u="sng" strike="noStrike">
                <a:solidFill>
                  <a:schemeClr val="dk1"/>
                </a:solidFill>
                <a:effectLst/>
                <a:uFillTx/>
                <a:latin typeface="Calibri"/>
                <a:hlinkClick r:id="rId36"/>
              </a:rPr>
              <a:t> and Management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37"/>
              </a:rPr>
              <a:t>Public</a:t>
            </a:r>
            <a:r>
              <a:rPr lang="sk-SK" sz="2800" b="1" u="sng" strike="noStrike">
                <a:solidFill>
                  <a:schemeClr val="dk1"/>
                </a:solidFill>
                <a:effectLst/>
                <a:uFillTx/>
                <a:latin typeface="Calibri"/>
                <a:hlinkClick r:id="rId38"/>
              </a:rPr>
              <a:t> </a:t>
            </a:r>
            <a:r>
              <a:rPr lang="sk-SK" sz="2800" b="1" u="sng" strike="noStrike">
                <a:solidFill>
                  <a:schemeClr val="dk1"/>
                </a:solidFill>
                <a:effectLst/>
                <a:uFillTx/>
                <a:latin typeface="Calibri"/>
                <a:hlinkClick r:id="rId39"/>
              </a:rPr>
              <a:t>Administration</a:t>
            </a:r>
            <a:r>
              <a:rPr lang="sk-SK" sz="2800" b="1" u="sng" strike="noStrike">
                <a:solidFill>
                  <a:schemeClr val="dk1"/>
                </a:solidFill>
                <a:effectLst/>
                <a:uFillTx/>
                <a:latin typeface="Calibri"/>
                <a:hlinkClick r:id="rId40"/>
              </a:rPr>
              <a:t> and </a:t>
            </a:r>
            <a:r>
              <a:rPr lang="sk-SK" sz="2800" b="1" u="sng" strike="noStrike">
                <a:solidFill>
                  <a:schemeClr val="dk1"/>
                </a:solidFill>
                <a:effectLst/>
                <a:uFillTx/>
                <a:latin typeface="Calibri"/>
                <a:hlinkClick r:id="rId41"/>
              </a:rPr>
              <a:t>Crisis</a:t>
            </a:r>
            <a:r>
              <a:rPr lang="sk-SK" sz="2800" b="1" u="sng" strike="noStrike">
                <a:solidFill>
                  <a:schemeClr val="dk1"/>
                </a:solidFill>
                <a:effectLst/>
                <a:uFillTx/>
                <a:latin typeface="Calibri"/>
                <a:hlinkClick r:id="rId42"/>
              </a:rPr>
              <a:t> Management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43"/>
              </a:rPr>
              <a:t>Public</a:t>
            </a:r>
            <a:r>
              <a:rPr lang="sk-SK" sz="2800" b="1" u="sng" strike="noStrike">
                <a:solidFill>
                  <a:schemeClr val="dk1"/>
                </a:solidFill>
                <a:effectLst/>
                <a:uFillTx/>
                <a:latin typeface="Calibri"/>
                <a:hlinkClick r:id="rId44"/>
              </a:rPr>
              <a:t> </a:t>
            </a:r>
            <a:r>
              <a:rPr lang="sk-SK" sz="2800" b="1" u="sng" strike="noStrike">
                <a:solidFill>
                  <a:schemeClr val="dk1"/>
                </a:solidFill>
                <a:effectLst/>
                <a:uFillTx/>
                <a:latin typeface="Calibri"/>
                <a:hlinkClick r:id="rId45"/>
              </a:rPr>
              <a:t>Law</a:t>
            </a:r>
            <a:r>
              <a:rPr lang="sk-SK" sz="2800" b="1" u="sng" strike="noStrike">
                <a:solidFill>
                  <a:schemeClr val="dk1"/>
                </a:solidFill>
                <a:effectLst/>
                <a:uFillTx/>
                <a:latin typeface="Calibri"/>
                <a:hlinkClick r:id="rId46"/>
              </a:rPr>
              <a:t> Department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47"/>
              </a:rPr>
              <a:t>Private</a:t>
            </a:r>
            <a:r>
              <a:rPr lang="sk-SK" sz="2800" b="1" u="sng" strike="noStrike">
                <a:solidFill>
                  <a:schemeClr val="dk1"/>
                </a:solidFill>
                <a:effectLst/>
                <a:uFillTx/>
                <a:latin typeface="Calibri"/>
                <a:hlinkClick r:id="rId48"/>
              </a:rPr>
              <a:t> </a:t>
            </a:r>
            <a:r>
              <a:rPr lang="sk-SK" sz="2800" b="1" u="sng" strike="noStrike">
                <a:solidFill>
                  <a:schemeClr val="dk1"/>
                </a:solidFill>
                <a:effectLst/>
                <a:uFillTx/>
                <a:latin typeface="Calibri"/>
                <a:hlinkClick r:id="rId49"/>
              </a:rPr>
              <a:t>Law</a:t>
            </a:r>
            <a:r>
              <a:rPr lang="sk-SK" sz="2800" b="1" u="sng" strike="noStrike">
                <a:solidFill>
                  <a:schemeClr val="dk1"/>
                </a:solidFill>
                <a:effectLst/>
                <a:uFillTx/>
                <a:latin typeface="Calibri"/>
                <a:hlinkClick r:id="rId50"/>
              </a:rPr>
              <a:t> Department</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51"/>
              </a:rPr>
              <a:t>Social</a:t>
            </a:r>
            <a:r>
              <a:rPr lang="sk-SK" sz="2800" b="1" u="sng" strike="noStrike">
                <a:solidFill>
                  <a:schemeClr val="dk1"/>
                </a:solidFill>
                <a:effectLst/>
                <a:uFillTx/>
                <a:latin typeface="Calibri"/>
                <a:hlinkClick r:id="rId52"/>
              </a:rPr>
              <a:t> </a:t>
            </a:r>
            <a:r>
              <a:rPr lang="sk-SK" sz="2800" b="1" u="sng" strike="noStrike">
                <a:solidFill>
                  <a:schemeClr val="dk1"/>
                </a:solidFill>
                <a:effectLst/>
                <a:uFillTx/>
                <a:latin typeface="Calibri"/>
                <a:hlinkClick r:id="rId53"/>
              </a:rPr>
              <a:t>Sciences</a:t>
            </a:r>
            <a:r>
              <a:rPr lang="sk-SK" sz="2800" b="1" u="sng" strike="noStrike">
                <a:solidFill>
                  <a:schemeClr val="dk1"/>
                </a:solidFill>
                <a:effectLst/>
                <a:uFillTx/>
                <a:latin typeface="Calibri"/>
                <a:hlinkClick r:id="rId54"/>
              </a:rPr>
              <a:t> Department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55"/>
              </a:rPr>
              <a:t>Foreign</a:t>
            </a:r>
            <a:r>
              <a:rPr lang="sk-SK" sz="2800" b="1" u="sng" strike="noStrike">
                <a:solidFill>
                  <a:schemeClr val="dk1"/>
                </a:solidFill>
                <a:effectLst/>
                <a:uFillTx/>
                <a:latin typeface="Calibri"/>
                <a:hlinkClick r:id="rId56"/>
              </a:rPr>
              <a:t> </a:t>
            </a:r>
            <a:r>
              <a:rPr lang="sk-SK" sz="2800" b="1" u="sng" strike="noStrike">
                <a:solidFill>
                  <a:schemeClr val="dk1"/>
                </a:solidFill>
                <a:effectLst/>
                <a:uFillTx/>
                <a:latin typeface="Calibri"/>
                <a:hlinkClick r:id="rId57"/>
              </a:rPr>
              <a:t>Languages</a:t>
            </a:r>
            <a:r>
              <a:rPr lang="sk-SK" sz="2800" b="1" u="sng" strike="noStrike">
                <a:solidFill>
                  <a:schemeClr val="dk1"/>
                </a:solidFill>
                <a:effectLst/>
                <a:uFillTx/>
                <a:latin typeface="Calibri"/>
                <a:hlinkClick r:id="rId58"/>
              </a:rPr>
              <a:t> Department </a:t>
            </a:r>
            <a:endParaRPr lang="sk-SK" sz="2800" b="0" u="none" strike="noStrike">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sk-SK" sz="2800" b="1" u="sng" strike="noStrike">
                <a:solidFill>
                  <a:schemeClr val="dk1"/>
                </a:solidFill>
                <a:effectLst/>
                <a:uFillTx/>
                <a:latin typeface="Calibri"/>
                <a:hlinkClick r:id="rId59"/>
              </a:rPr>
              <a:t>Physical</a:t>
            </a:r>
            <a:r>
              <a:rPr lang="sk-SK" sz="2800" b="1" u="sng" strike="noStrike">
                <a:solidFill>
                  <a:schemeClr val="dk1"/>
                </a:solidFill>
                <a:effectLst/>
                <a:uFillTx/>
                <a:latin typeface="Calibri"/>
                <a:hlinkClick r:id="rId60"/>
              </a:rPr>
              <a:t> </a:t>
            </a:r>
            <a:r>
              <a:rPr lang="sk-SK" sz="2800" b="1" u="sng" strike="noStrike">
                <a:solidFill>
                  <a:schemeClr val="dk1"/>
                </a:solidFill>
                <a:effectLst/>
                <a:uFillTx/>
                <a:latin typeface="Calibri"/>
                <a:hlinkClick r:id="rId61"/>
              </a:rPr>
              <a:t>Education</a:t>
            </a:r>
            <a:r>
              <a:rPr lang="sk-SK" sz="2800" b="1" u="sng" strike="noStrike">
                <a:solidFill>
                  <a:schemeClr val="dk1"/>
                </a:solidFill>
                <a:effectLst/>
                <a:uFillTx/>
                <a:latin typeface="Calibri"/>
                <a:hlinkClick r:id="rId62"/>
              </a:rPr>
              <a:t> and </a:t>
            </a:r>
            <a:r>
              <a:rPr lang="sk-SK" sz="2800" b="1" u="sng" strike="noStrike">
                <a:solidFill>
                  <a:schemeClr val="dk1"/>
                </a:solidFill>
                <a:effectLst/>
                <a:uFillTx/>
                <a:latin typeface="Calibri"/>
                <a:hlinkClick r:id="rId63"/>
              </a:rPr>
              <a:t>Sports</a:t>
            </a:r>
            <a:r>
              <a:rPr lang="sk-SK" sz="2800" b="1" u="sng" strike="noStrike">
                <a:solidFill>
                  <a:schemeClr val="dk1"/>
                </a:solidFill>
                <a:effectLst/>
                <a:uFillTx/>
                <a:latin typeface="Calibri"/>
                <a:hlinkClick r:id="rId64"/>
              </a:rPr>
              <a:t> Department</a:t>
            </a: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87" name="PlaceHolder 3"/>
          <p:cNvSpPr>
            <a:spLocks noGrp="1"/>
          </p:cNvSpPr>
          <p:nvPr>
            <p:ph type="dt" idx="31"/>
          </p:nvPr>
        </p:nvSpPr>
        <p:spPr>
          <a:xfrm>
            <a:off x="405360" y="6467760"/>
            <a:ext cx="595764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88" name="PlaceHolder 4"/>
          <p:cNvSpPr>
            <a:spLocks noGrp="1"/>
          </p:cNvSpPr>
          <p:nvPr>
            <p:ph type="ftr" idx="32"/>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89" name="Obrázok 6" descr="C:\Users\medelsky1311251\AppData\Local\Microsoft\Windows\INetCache\Content.MSO\257B2858.tmp"/>
          <p:cNvPicPr/>
          <p:nvPr/>
        </p:nvPicPr>
        <p:blipFill>
          <a:blip r:embed="rId65"/>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AE59C807-40AA-49B6-9063-8A948EC3ECF2}"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85000" lnSpcReduction="9999"/>
          </a:bodyPr>
          <a:p>
            <a:pPr indent="0" defTabSz="914400">
              <a:lnSpc>
                <a:spcPct val="90000"/>
              </a:lnSpc>
              <a:buNone/>
            </a:pPr>
            <a:r>
              <a:rPr lang="sk-SK" sz="4400" b="0" u="none" strike="noStrike">
                <a:solidFill>
                  <a:schemeClr val="dk1"/>
                </a:solidFill>
                <a:effectLst/>
                <a:uFillTx/>
                <a:latin typeface="Calibri Light"/>
              </a:rPr>
              <a:t>Academy of the Police Force in Bratislava</a:t>
            </a:r>
            <a:br>
              <a:rPr sz="4400"/>
            </a:br>
            <a:r>
              <a:rPr lang="sk-SK" sz="4400" b="0" u="none" strike="noStrike">
                <a:solidFill>
                  <a:schemeClr val="dk1"/>
                </a:solidFill>
                <a:effectLst/>
                <a:uFillTx/>
                <a:latin typeface="Calibri Light"/>
              </a:rPr>
              <a:t>Language education</a:t>
            </a:r>
            <a:endParaRPr lang="sk-SK" sz="4400" b="0" u="none" strike="noStrike">
              <a:solidFill>
                <a:schemeClr val="dk1"/>
              </a:solidFill>
              <a:effectLst/>
              <a:uFillTx/>
              <a:latin typeface="Calibri"/>
            </a:endParaRPr>
          </a:p>
        </p:txBody>
      </p:sp>
      <p:sp>
        <p:nvSpPr>
          <p:cNvPr id="9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fontScale="92500" lnSpcReduction="9999"/>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Department of Languages ​​provides general and professional communication instruction in English, German, and Russian for both fields of study. The content of teaching a professional foreign language is the development of language skills with a focus on the specific use of foreign languages ​​as a means of communication in police practice and public administration.</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Bachelor's degree and Master's degree</a:t>
            </a:r>
            <a:r>
              <a:rPr lang="sk-SK" sz="2800" b="0" u="none" strike="noStrike">
                <a:solidFill>
                  <a:schemeClr val="dk1"/>
                </a:solidFill>
                <a:effectLst/>
                <a:uFillTx/>
                <a:latin typeface="Calibri"/>
              </a:rPr>
              <a:t> program</a:t>
            </a:r>
            <a:r>
              <a:rPr lang="en-US" sz="2800" b="0" u="none" strike="noStrike">
                <a:solidFill>
                  <a:schemeClr val="dk1"/>
                </a:solidFill>
                <a:effectLst/>
                <a:uFillTx/>
                <a:latin typeface="Calibri"/>
              </a:rPr>
              <a:t>: </a:t>
            </a:r>
            <a:endParaRPr lang="sk-SK" sz="28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1" u="none" strike="noStrike">
                <a:solidFill>
                  <a:schemeClr val="dk1"/>
                </a:solidFill>
                <a:effectLst/>
                <a:uFillTx/>
                <a:latin typeface="Calibri"/>
              </a:rPr>
              <a:t>Foreign language I – </a:t>
            </a:r>
            <a:r>
              <a:rPr lang="sk-SK" sz="2400" b="1" u="none" strike="noStrike">
                <a:solidFill>
                  <a:schemeClr val="dk1"/>
                </a:solidFill>
                <a:effectLst/>
                <a:uFillTx/>
                <a:latin typeface="Calibri"/>
              </a:rPr>
              <a:t>English</a:t>
            </a:r>
            <a:r>
              <a:rPr lang="en-US" sz="2400" b="1" u="none" strike="noStrike">
                <a:solidFill>
                  <a:schemeClr val="dk1"/>
                </a:solidFill>
                <a:effectLst/>
                <a:uFillTx/>
                <a:latin typeface="Calibri"/>
              </a:rPr>
              <a:t>,</a:t>
            </a:r>
            <a:r>
              <a:rPr lang="sk-SK" sz="2400" b="1" u="none" strike="noStrike">
                <a:solidFill>
                  <a:schemeClr val="dk1"/>
                </a:solidFill>
                <a:effectLst/>
                <a:uFillTx/>
                <a:latin typeface="Calibri"/>
              </a:rPr>
              <a:t> German</a:t>
            </a:r>
            <a:r>
              <a:rPr lang="en-US" sz="2400" b="1" u="none" strike="noStrike">
                <a:solidFill>
                  <a:schemeClr val="dk1"/>
                </a:solidFill>
                <a:effectLst/>
                <a:uFillTx/>
                <a:latin typeface="Calibri"/>
              </a:rPr>
              <a:t>, R</a:t>
            </a:r>
            <a:r>
              <a:rPr lang="sk-SK" sz="2400" b="1" u="none" strike="noStrike">
                <a:solidFill>
                  <a:schemeClr val="dk1"/>
                </a:solidFill>
                <a:effectLst/>
                <a:uFillTx/>
                <a:latin typeface="Calibri"/>
              </a:rPr>
              <a:t>ussian</a:t>
            </a:r>
            <a:r>
              <a:rPr lang="en-US" sz="2400" b="1" u="none" strike="noStrike">
                <a:solidFill>
                  <a:schemeClr val="dk1"/>
                </a:solidFill>
                <a:effectLst/>
                <a:uFillTx/>
                <a:latin typeface="Calibri"/>
              </a:rPr>
              <a:t> - Introduction to professional terminology</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English for Police I</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English for Police II</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English for Public Administration II</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English for Public Administration II</a:t>
            </a:r>
            <a:endParaRPr lang="sk-SK" sz="24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a:p>
            <a:pPr indent="0" defTabSz="914400">
              <a:lnSpc>
                <a:spcPct val="90000"/>
              </a:lnSpc>
              <a:spcBef>
                <a:spcPts val="1001"/>
              </a:spcBef>
              <a:buNone/>
            </a:pPr>
            <a:endParaRPr lang="sk-SK" sz="2800" b="0" u="none" strike="noStrike">
              <a:solidFill>
                <a:schemeClr val="dk1"/>
              </a:solidFill>
              <a:effectLst/>
              <a:uFillTx/>
              <a:latin typeface="Calibri"/>
            </a:endParaRPr>
          </a:p>
        </p:txBody>
      </p:sp>
      <p:sp>
        <p:nvSpPr>
          <p:cNvPr id="92" name="PlaceHolder 3"/>
          <p:cNvSpPr>
            <a:spLocks noGrp="1"/>
          </p:cNvSpPr>
          <p:nvPr>
            <p:ph type="dt" idx="33"/>
          </p:nvPr>
        </p:nvSpPr>
        <p:spPr>
          <a:xfrm>
            <a:off x="405360" y="6467760"/>
            <a:ext cx="616320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93" name="PlaceHolder 4"/>
          <p:cNvSpPr>
            <a:spLocks noGrp="1"/>
          </p:cNvSpPr>
          <p:nvPr>
            <p:ph type="ftr" idx="34"/>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9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0518FF4B-182F-404C-9E17-C4E24A607635}"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85000" lnSpcReduction="9999"/>
          </a:bodyPr>
          <a:p>
            <a:pPr indent="0" defTabSz="914400">
              <a:lnSpc>
                <a:spcPct val="90000"/>
              </a:lnSpc>
              <a:buNone/>
            </a:pPr>
            <a:r>
              <a:rPr lang="sk-SK" sz="4400" b="0" u="none" strike="noStrike">
                <a:solidFill>
                  <a:schemeClr val="dk1"/>
                </a:solidFill>
                <a:effectLst/>
                <a:uFillTx/>
                <a:latin typeface="Calibri Light"/>
              </a:rPr>
              <a:t>Academy of the Police Force in Bratislava</a:t>
            </a:r>
            <a:br>
              <a:rPr sz="4400"/>
            </a:br>
            <a:r>
              <a:rPr lang="sk-SK" sz="4400" b="0" u="none" strike="noStrike">
                <a:solidFill>
                  <a:schemeClr val="dk1"/>
                </a:solidFill>
                <a:effectLst/>
                <a:uFillTx/>
                <a:latin typeface="Calibri Light"/>
              </a:rPr>
              <a:t>Longlife learning programs</a:t>
            </a:r>
            <a:endParaRPr lang="sk-SK" sz="4400" b="0" u="none" strike="noStrike">
              <a:solidFill>
                <a:schemeClr val="dk1"/>
              </a:solidFill>
              <a:effectLst/>
              <a:uFillTx/>
              <a:latin typeface="Calibri"/>
            </a:endParaRPr>
          </a:p>
        </p:txBody>
      </p:sp>
      <p:sp>
        <p:nvSpPr>
          <p:cNvPr id="9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Department of Lifelong Learning</a:t>
            </a:r>
            <a:r>
              <a:rPr lang="sk-SK" sz="2800" b="0" u="none" strike="noStrike">
                <a:solidFill>
                  <a:schemeClr val="dk1"/>
                </a:solidFill>
                <a:effectLst/>
                <a:uFillTx/>
                <a:latin typeface="Calibri"/>
              </a:rPr>
              <a:t>:</a:t>
            </a:r>
            <a:endParaRPr lang="sk-SK" sz="28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Specialized police studies</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Special interrogation rooms for child victims and other particularly vulnerable victims of crime</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Police management training courses</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1" u="none" strike="noStrike">
                <a:solidFill>
                  <a:schemeClr val="dk1"/>
                </a:solidFill>
                <a:effectLst/>
                <a:uFillTx/>
                <a:latin typeface="Calibri"/>
              </a:rPr>
              <a:t>Specializ</a:t>
            </a:r>
            <a:r>
              <a:rPr lang="sk-SK" sz="2400" b="1" u="none" strike="noStrike">
                <a:solidFill>
                  <a:schemeClr val="dk1"/>
                </a:solidFill>
                <a:effectLst/>
                <a:uFillTx/>
                <a:latin typeface="Calibri"/>
              </a:rPr>
              <a:t>ed courses for</a:t>
            </a:r>
            <a:r>
              <a:rPr lang="en-US" sz="2400" b="1" u="none" strike="noStrike">
                <a:solidFill>
                  <a:schemeClr val="dk1"/>
                </a:solidFill>
                <a:effectLst/>
                <a:uFillTx/>
                <a:latin typeface="Calibri"/>
              </a:rPr>
              <a:t> members of the National Security Office</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Course for Police attache</a:t>
            </a:r>
            <a:endParaRPr lang="sk-SK" sz="2400" b="0" u="none" strike="noStrike">
              <a:solidFill>
                <a:schemeClr val="dk1"/>
              </a:solidFill>
              <a:effectLst/>
              <a:uFillTx/>
              <a:latin typeface="Calibri"/>
            </a:endParaRPr>
          </a:p>
          <a:p>
            <a:pPr indent="0" algn="just" defTabSz="914400">
              <a:lnSpc>
                <a:spcPct val="90000"/>
              </a:lnSpc>
              <a:spcBef>
                <a:spcPts val="499"/>
              </a:spcBef>
              <a:buNone/>
            </a:pP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sk-SK" sz="2400" b="1" u="none" strike="noStrike">
                <a:solidFill>
                  <a:schemeClr val="dk1"/>
                </a:solidFill>
                <a:effectLst/>
                <a:uFillTx/>
                <a:latin typeface="Calibri"/>
              </a:rPr>
              <a:t>Future: Special courses on nonverbal comunication for operatives and investigators</a:t>
            </a:r>
            <a:endParaRPr lang="sk-SK" sz="2400" b="0" u="none" strike="noStrike">
              <a:solidFill>
                <a:schemeClr val="dk1"/>
              </a:solidFill>
              <a:effectLst/>
              <a:uFillTx/>
              <a:latin typeface="Calibri"/>
            </a:endParaRPr>
          </a:p>
          <a:p>
            <a:pPr marL="685800" lvl="1" indent="-228600" algn="just" defTabSz="914400">
              <a:lnSpc>
                <a:spcPct val="90000"/>
              </a:lnSpc>
              <a:spcBef>
                <a:spcPts val="499"/>
              </a:spcBef>
              <a:buClr>
                <a:srgbClr val="000000"/>
              </a:buClr>
              <a:buFont typeface="Arial"/>
              <a:buChar char="•"/>
            </a:pPr>
            <a:r>
              <a:rPr lang="en-US" sz="2400" b="1" u="none" strike="noStrike">
                <a:solidFill>
                  <a:schemeClr val="dk1"/>
                </a:solidFill>
                <a:effectLst/>
                <a:uFillTx/>
                <a:latin typeface="Calibri"/>
              </a:rPr>
              <a:t>Specialized course focused on the investigation of corruption (for operational and investigative personnel)</a:t>
            </a:r>
            <a:endParaRPr lang="sk-SK" sz="2400" b="0" u="none" strike="noStrike">
              <a:solidFill>
                <a:schemeClr val="dk1"/>
              </a:solidFill>
              <a:effectLst/>
              <a:uFillTx/>
              <a:latin typeface="Calibri"/>
            </a:endParaRPr>
          </a:p>
          <a:p>
            <a:pPr indent="0" defTabSz="914400">
              <a:lnSpc>
                <a:spcPct val="90000"/>
              </a:lnSpc>
              <a:spcBef>
                <a:spcPts val="1001"/>
              </a:spcBef>
              <a:buNone/>
              <a:tabLst>
                <a:tab algn="l" pos="0"/>
              </a:tabLst>
            </a:pPr>
            <a:endParaRPr lang="sk-SK" sz="2800" b="0" u="none" strike="noStrike">
              <a:solidFill>
                <a:schemeClr val="dk1"/>
              </a:solidFill>
              <a:effectLst/>
              <a:uFillTx/>
              <a:latin typeface="Calibri"/>
            </a:endParaRPr>
          </a:p>
          <a:p>
            <a:pPr indent="0" defTabSz="914400">
              <a:lnSpc>
                <a:spcPct val="90000"/>
              </a:lnSpc>
              <a:spcBef>
                <a:spcPts val="1001"/>
              </a:spcBef>
              <a:buNone/>
              <a:tabLst>
                <a:tab algn="l" pos="0"/>
              </a:tabLst>
            </a:pPr>
            <a:endParaRPr lang="sk-SK" sz="2800" b="0" u="none" strike="noStrike">
              <a:solidFill>
                <a:schemeClr val="dk1"/>
              </a:solidFill>
              <a:effectLst/>
              <a:uFillTx/>
              <a:latin typeface="Calibri"/>
            </a:endParaRPr>
          </a:p>
        </p:txBody>
      </p:sp>
      <p:sp>
        <p:nvSpPr>
          <p:cNvPr id="97" name="PlaceHolder 3"/>
          <p:cNvSpPr>
            <a:spLocks noGrp="1"/>
          </p:cNvSpPr>
          <p:nvPr>
            <p:ph type="dt" idx="35"/>
          </p:nvPr>
        </p:nvSpPr>
        <p:spPr>
          <a:xfrm>
            <a:off x="405360" y="6467760"/>
            <a:ext cx="56901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98" name="PlaceHolder 4"/>
          <p:cNvSpPr>
            <a:spLocks noGrp="1"/>
          </p:cNvSpPr>
          <p:nvPr>
            <p:ph type="ftr" idx="36"/>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9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E7F5AB57-1108-4AD6-B735-536972E4144D}"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77500" lnSpcReduction="19999"/>
          </a:bodyPr>
          <a:p>
            <a:pPr indent="0" defTabSz="914400">
              <a:lnSpc>
                <a:spcPct val="90000"/>
              </a:lnSpc>
              <a:buNone/>
            </a:pPr>
            <a:r>
              <a:rPr lang="sk-SK" sz="4400" b="1" u="none" strike="noStrike">
                <a:solidFill>
                  <a:schemeClr val="dk1"/>
                </a:solidFill>
                <a:effectLst/>
                <a:uFillTx/>
                <a:latin typeface="Calibri Light"/>
              </a:rPr>
              <a:t>Specialized police studies</a:t>
            </a:r>
            <a:br>
              <a:rPr sz="4400"/>
            </a:br>
            <a:endParaRPr lang="sk-SK" sz="4400" b="0" u="none" strike="noStrike">
              <a:solidFill>
                <a:schemeClr val="dk1"/>
              </a:solidFill>
              <a:effectLst/>
              <a:uFillTx/>
              <a:latin typeface="Calibri"/>
            </a:endParaRPr>
          </a:p>
        </p:txBody>
      </p:sp>
      <p:sp>
        <p:nvSpPr>
          <p:cNvPr id="101" name="PlaceHolder 2"/>
          <p:cNvSpPr>
            <a:spLocks noGrp="1"/>
          </p:cNvSpPr>
          <p:nvPr>
            <p:ph/>
          </p:nvPr>
        </p:nvSpPr>
        <p:spPr>
          <a:xfrm>
            <a:off x="405360" y="1825560"/>
            <a:ext cx="11476800" cy="4350960"/>
          </a:xfrm>
          <a:prstGeom prst="rect">
            <a:avLst/>
          </a:prstGeom>
          <a:noFill/>
          <a:ln w="0">
            <a:noFill/>
          </a:ln>
        </p:spPr>
        <p:txBody>
          <a:bodyPr lIns="91440" rIns="91440" tIns="45720" bIns="45720" anchor="t">
            <a:no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aim of specialized police study is to acquire the knowledge, abilities, and skills necessary for the performance of the function of an investigator of the Police Force or for the performance of a function in the law enforcement service and to enable its participants to obtain a specialized police education in this area of ​​the Police Force's activity.</a:t>
            </a:r>
            <a:endParaRPr lang="sk-SK" sz="2800" b="0" u="none" strike="noStrike">
              <a:solidFill>
                <a:schemeClr val="dk1"/>
              </a:solidFill>
              <a:effectLst/>
              <a:uFillTx/>
              <a:latin typeface="Calibri"/>
            </a:endParaRPr>
          </a:p>
        </p:txBody>
      </p:sp>
      <p:sp>
        <p:nvSpPr>
          <p:cNvPr id="102" name="PlaceHolder 3"/>
          <p:cNvSpPr>
            <a:spLocks noGrp="1"/>
          </p:cNvSpPr>
          <p:nvPr>
            <p:ph type="dt" idx="37"/>
          </p:nvPr>
        </p:nvSpPr>
        <p:spPr>
          <a:xfrm>
            <a:off x="405360" y="6467760"/>
            <a:ext cx="617256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03" name="PlaceHolder 4"/>
          <p:cNvSpPr>
            <a:spLocks noGrp="1"/>
          </p:cNvSpPr>
          <p:nvPr>
            <p:ph type="ftr" idx="38"/>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04"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CFB08D57-0DA7-403B-9CC3-D671A1EB4E0E}"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405360" y="646920"/>
            <a:ext cx="11476800" cy="1056600"/>
          </a:xfrm>
          <a:prstGeom prst="rect">
            <a:avLst/>
          </a:prstGeom>
          <a:noFill/>
          <a:ln w="0">
            <a:noFill/>
          </a:ln>
        </p:spPr>
        <p:txBody>
          <a:bodyPr lIns="91440" rIns="91440" tIns="45720" bIns="45720" anchor="ctr">
            <a:normAutofit fontScale="77500" lnSpcReduction="19999"/>
          </a:bodyPr>
          <a:p>
            <a:pPr indent="0" defTabSz="914400">
              <a:lnSpc>
                <a:spcPct val="90000"/>
              </a:lnSpc>
              <a:buNone/>
            </a:pPr>
            <a:r>
              <a:rPr lang="sk-SK" sz="4400" b="1" u="none" strike="noStrike">
                <a:solidFill>
                  <a:schemeClr val="dk1"/>
                </a:solidFill>
                <a:effectLst/>
                <a:uFillTx/>
                <a:latin typeface="Calibri Light"/>
              </a:rPr>
              <a:t>Police management training courses</a:t>
            </a:r>
            <a:br>
              <a:rPr sz="4400"/>
            </a:br>
            <a:endParaRPr lang="sk-SK" sz="4400" b="0" u="none" strike="noStrike">
              <a:solidFill>
                <a:schemeClr val="dk1"/>
              </a:solidFill>
              <a:effectLst/>
              <a:uFillTx/>
              <a:latin typeface="Calibri"/>
            </a:endParaRPr>
          </a:p>
        </p:txBody>
      </p:sp>
      <p:sp>
        <p:nvSpPr>
          <p:cNvPr id="106" name="PlaceHolder 2"/>
          <p:cNvSpPr>
            <a:spLocks noGrp="1"/>
          </p:cNvSpPr>
          <p:nvPr>
            <p:ph/>
          </p:nvPr>
        </p:nvSpPr>
        <p:spPr>
          <a:xfrm>
            <a:off x="405360" y="1825560"/>
            <a:ext cx="11476800" cy="4350960"/>
          </a:xfrm>
          <a:prstGeom prst="rect">
            <a:avLst/>
          </a:prstGeom>
          <a:noFill/>
          <a:ln w="0">
            <a:noFill/>
          </a:ln>
        </p:spPr>
        <p:txBody>
          <a:bodyPr lIns="91440" rIns="91440" tIns="45720" bIns="45720" anchor="t">
            <a:normAutofit/>
          </a:bodyPr>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project's primary goal is, through the implementation of theoretical knowledge and practical skills in the system of lifelong education of police management, </a:t>
            </a:r>
            <a:r>
              <a:rPr lang="en-US" sz="2800" b="1" u="none" strike="noStrike">
                <a:solidFill>
                  <a:schemeClr val="dk1"/>
                </a:solidFill>
                <a:effectLst/>
                <a:uFillTx/>
                <a:latin typeface="Calibri"/>
              </a:rPr>
              <a:t>to create essential prerequisites for effective and high-quality performance of managerial functions at various levels of management of the police organization.</a:t>
            </a:r>
            <a:endParaRPr lang="sk-SK" sz="2800" b="0" u="none" strike="noStrike">
              <a:solidFill>
                <a:schemeClr val="dk1"/>
              </a:solidFill>
              <a:effectLst/>
              <a:uFillTx/>
              <a:latin typeface="Calibri"/>
            </a:endParaRPr>
          </a:p>
          <a:p>
            <a:pPr marL="228600" indent="-228600" algn="just"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The course is organized in a daily form of study lasting four days, with 32 teaching hours, 30 hours of theoretical teaching, and 2 hours of practical instruction for general management skills. The course ends with a final exam. </a:t>
            </a:r>
            <a:endParaRPr lang="sk-SK" sz="2800" b="0" u="none" strike="noStrike">
              <a:solidFill>
                <a:schemeClr val="dk1"/>
              </a:solidFill>
              <a:effectLst/>
              <a:uFillTx/>
              <a:latin typeface="Calibri"/>
            </a:endParaRPr>
          </a:p>
        </p:txBody>
      </p:sp>
      <p:sp>
        <p:nvSpPr>
          <p:cNvPr id="107" name="PlaceHolder 3"/>
          <p:cNvSpPr>
            <a:spLocks noGrp="1"/>
          </p:cNvSpPr>
          <p:nvPr>
            <p:ph type="dt" idx="39"/>
          </p:nvPr>
        </p:nvSpPr>
        <p:spPr>
          <a:xfrm>
            <a:off x="405360" y="6467760"/>
            <a:ext cx="5939280" cy="364680"/>
          </a:xfrm>
          <a:prstGeom prst="rect">
            <a:avLst/>
          </a:prstGeom>
          <a:noFill/>
          <a:ln w="0">
            <a:noFill/>
          </a:ln>
        </p:spPr>
        <p:txBody>
          <a:bodyPr lIns="91440" rIns="91440" tIns="45720" bIns="45720" anchor="ctr">
            <a:noAutofit/>
          </a:bodyPr>
          <a:lstStyle>
            <a:lvl1pPr indent="0" defTabSz="914400">
              <a:lnSpc>
                <a:spcPct val="100000"/>
              </a:lnSpc>
              <a:buNone/>
              <a:defRPr lang="sk-SK" sz="1200" b="0" u="none" strike="noStrike">
                <a:solidFill>
                  <a:srgbClr val="1644aa"/>
                </a:solidFill>
                <a:effectLst/>
                <a:uFillTx/>
                <a:latin typeface="Calibri"/>
              </a:defRPr>
            </a:lvl1pPr>
          </a:lstStyle>
          <a:p>
            <a:pPr indent="0" defTabSz="914400">
              <a:lnSpc>
                <a:spcPct val="100000"/>
              </a:lnSpc>
              <a:buNone/>
            </a:pPr>
            <a:r>
              <a:rPr lang="sk-SK" sz="1200" b="0" u="none" strike="noStrike">
                <a:solidFill>
                  <a:srgbClr val="1644aa"/>
                </a:solidFill>
                <a:effectLst/>
                <a:uFillTx/>
                <a:latin typeface="Calibri"/>
              </a:rPr>
              <a:t>7 – 8 April 2026 </a:t>
            </a:r>
            <a:r>
              <a:rPr lang="sq-AL" sz="1200" b="1" u="none" strike="noStrike">
                <a:solidFill>
                  <a:srgbClr val="1644aa"/>
                </a:solidFill>
                <a:effectLst/>
                <a:uFillTx/>
                <a:latin typeface="Palatino Linotype"/>
                <a:ea typeface="Palatino Linotype"/>
              </a:rPr>
              <a:t>NATIONAL CONVENTION </a:t>
            </a:r>
            <a:r>
              <a:rPr lang="en-GB" sz="1200" b="1" u="none" strike="noStrike">
                <a:solidFill>
                  <a:srgbClr val="1644aa"/>
                </a:solidFill>
                <a:effectLst/>
                <a:uFillTx/>
                <a:latin typeface="Palatino Linotype"/>
                <a:ea typeface="Palatino Linotype"/>
              </a:rPr>
              <a:t>FOR</a:t>
            </a:r>
            <a:r>
              <a:rPr lang="sq-AL" sz="1200" b="1" u="none" strike="noStrike">
                <a:solidFill>
                  <a:srgbClr val="1644aa"/>
                </a:solidFill>
                <a:effectLst/>
                <a:uFillTx/>
                <a:latin typeface="Palatino Linotype"/>
                <a:ea typeface="Palatino Linotype"/>
              </a:rPr>
              <a:t> EUROPEAN INTEGRATION</a:t>
            </a:r>
            <a:endParaRPr lang="en-US" sz="1200" b="0" u="none" strike="noStrike">
              <a:solidFill>
                <a:srgbClr val="000000"/>
              </a:solidFill>
              <a:effectLst/>
              <a:uFillTx/>
              <a:latin typeface="Times New Roman"/>
            </a:endParaRPr>
          </a:p>
        </p:txBody>
      </p:sp>
      <p:sp>
        <p:nvSpPr>
          <p:cNvPr id="108" name="PlaceHolder 4"/>
          <p:cNvSpPr>
            <a:spLocks noGrp="1"/>
          </p:cNvSpPr>
          <p:nvPr>
            <p:ph type="ftr" idx="40"/>
          </p:nvPr>
        </p:nvSpPr>
        <p:spPr>
          <a:xfrm>
            <a:off x="5494320" y="176040"/>
            <a:ext cx="6387840" cy="364680"/>
          </a:xfrm>
          <a:prstGeom prst="rect">
            <a:avLst/>
          </a:prstGeom>
          <a:noFill/>
          <a:ln w="0">
            <a:noFill/>
          </a:ln>
        </p:spPr>
        <p:txBody>
          <a:bodyPr lIns="91440" rIns="91440" tIns="45720" bIns="45720" anchor="ctr">
            <a:noAutofit/>
          </a:bodyPr>
          <a:lstStyle>
            <a:lvl1pPr indent="0" algn="r" defTabSz="914400">
              <a:lnSpc>
                <a:spcPct val="100000"/>
              </a:lnSpc>
              <a:buNone/>
              <a:defRPr lang="sk-SK" sz="1200" b="0" u="none" strike="noStrike">
                <a:solidFill>
                  <a:srgbClr val="1644aa"/>
                </a:solidFill>
                <a:effectLst/>
                <a:uFillTx/>
                <a:latin typeface="Calibri"/>
              </a:defRPr>
            </a:lvl1pPr>
          </a:lstStyle>
          <a:p>
            <a:pPr indent="0" algn="r" defTabSz="914400">
              <a:lnSpc>
                <a:spcPct val="100000"/>
              </a:lnSpc>
              <a:buNone/>
            </a:pPr>
            <a:r>
              <a:rPr lang="sk-SK" sz="1200" b="0" u="none" strike="noStrike">
                <a:solidFill>
                  <a:srgbClr val="1644aa"/>
                </a:solidFill>
                <a:effectLst/>
                <a:uFillTx/>
                <a:latin typeface="Calibri"/>
              </a:rPr>
              <a:t>Academy of the Police Force in Bratislava</a:t>
            </a:r>
            <a:endParaRPr lang="en-US" sz="1200" b="0" u="none" strike="noStrike">
              <a:solidFill>
                <a:srgbClr val="000000"/>
              </a:solidFill>
              <a:effectLst/>
              <a:uFillTx/>
              <a:latin typeface="Times New Roman"/>
            </a:endParaRPr>
          </a:p>
        </p:txBody>
      </p:sp>
      <p:pic>
        <p:nvPicPr>
          <p:cNvPr id="109" name="Obrázok 6" descr="C:\Users\medelsky1311251\AppData\Local\Microsoft\Windows\INetCache\Content.MSO\257B2858.tmp"/>
          <p:cNvPicPr/>
          <p:nvPr/>
        </p:nvPicPr>
        <p:blipFill>
          <a:blip r:embed="rId1"/>
          <a:stretch/>
        </p:blipFill>
        <p:spPr>
          <a:xfrm>
            <a:off x="10734120" y="701280"/>
            <a:ext cx="1148040" cy="1108080"/>
          </a:xfrm>
          <a:prstGeom prst="rect">
            <a:avLst/>
          </a:prstGeom>
          <a:noFill/>
          <a:ln w="0">
            <a:noFill/>
          </a:ln>
        </p:spPr>
      </p:pic>
      <p:sp>
        <p:nvSpPr>
          <p:cNvPr id="6" name="PlaceHolder 5"/>
          <p:cNvSpPr>
            <a:spLocks noGrp="1"/>
          </p:cNvSpPr>
          <p:nvPr>
            <p:ph type="sldNum" idx="6"/>
          </p:nvPr>
        </p:nvSpPr>
        <p:spPr/>
        <p:txBody>
          <a:bodyPr/>
          <a:p>
            <a:fld id="{EB984F96-A560-4C70-ADD3-8F645885E401}"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Vlastný návrh">
  <a:themeElements>
    <a:clrScheme name="Motív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10051</TotalTime>
  <Application>LibreOffice/25.8.5.2$Windows_X86_64 LibreOffice_project/9c8b85f387cc00a89945a79c9e6239f32e450ac2</Application>
  <AppVersion>15.0000</AppVersion>
  <Words>4541</Words>
  <Paragraphs>478</Paragraphs>
  <Company>MVSR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2019-09-25T09:45:02Z</dcterms:created>
  <dc:creator>Slavomíra Martinovičová</dc:creator>
  <dc:description/>
  <dc:language>en-US</dc:language>
  <cp:lastModifiedBy>Medelský Jozef</cp:lastModifiedBy>
  <cp:lastPrinted>2025-04-25T01:20:45Z</cp:lastPrinted>
  <dcterms:modified xsi:type="dcterms:W3CDTF">2026-04-07T07:55:51Z</dcterms:modified>
  <cp:revision>79</cp:revision>
  <dc:subject/>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23</vt:i4>
  </property>
  <property fmtid="{D5CDD505-2E9C-101B-9397-08002B2CF9AE}" pid="3" name="PresentationFormat">
    <vt:lpwstr>Širokouhlá</vt:lpwstr>
  </property>
  <property fmtid="{D5CDD505-2E9C-101B-9397-08002B2CF9AE}" pid="4" name="Slides">
    <vt:i4>44</vt:i4>
  </property>
</Properties>
</file>