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4"/>
  </p:notesMasterIdLst>
  <p:handoutMasterIdLst>
    <p:handoutMasterId r:id="rId15"/>
  </p:handoutMasterIdLst>
  <p:sldIdLst>
    <p:sldId id="587" r:id="rId4"/>
    <p:sldId id="645" r:id="rId5"/>
    <p:sldId id="650" r:id="rId6"/>
    <p:sldId id="655" r:id="rId7"/>
    <p:sldId id="647" r:id="rId8"/>
    <p:sldId id="653" r:id="rId9"/>
    <p:sldId id="652" r:id="rId10"/>
    <p:sldId id="654" r:id="rId11"/>
    <p:sldId id="649" r:id="rId12"/>
    <p:sldId id="52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ida Kashta" initials="RK" lastIdx="4" clrIdx="0">
    <p:extLst>
      <p:ext uri="{19B8F6BF-5375-455C-9EA6-DF929625EA0E}">
        <p15:presenceInfo xmlns:p15="http://schemas.microsoft.com/office/powerpoint/2012/main" userId="Reida Kash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7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i Pilaca" userId="bd44fbd8b75054c5" providerId="LiveId" clId="{EBBD54BF-F4ED-45BE-8675-A09B6173B4D9}"/>
    <pc:docChg chg="undo redo custSel addSld delSld modSld sldOrd">
      <pc:chgData name="Geri Pilaca" userId="bd44fbd8b75054c5" providerId="LiveId" clId="{EBBD54BF-F4ED-45BE-8675-A09B6173B4D9}" dt="2023-05-28T14:58:50.927" v="398" actId="255"/>
      <pc:docMkLst>
        <pc:docMk/>
      </pc:docMkLst>
      <pc:sldChg chg="modSp mod">
        <pc:chgData name="Geri Pilaca" userId="bd44fbd8b75054c5" providerId="LiveId" clId="{EBBD54BF-F4ED-45BE-8675-A09B6173B4D9}" dt="2023-05-28T14:58:50.927" v="398" actId="255"/>
        <pc:sldMkLst>
          <pc:docMk/>
          <pc:sldMk cId="3448614893" sldId="600"/>
        </pc:sldMkLst>
        <pc:spChg chg="mod">
          <ac:chgData name="Geri Pilaca" userId="bd44fbd8b75054c5" providerId="LiveId" clId="{EBBD54BF-F4ED-45BE-8675-A09B6173B4D9}" dt="2023-05-28T14:58:50.927" v="398" actId="255"/>
          <ac:spMkLst>
            <pc:docMk/>
            <pc:sldMk cId="3448614893" sldId="600"/>
            <ac:spMk id="9" creationId="{416236F3-15CC-4902-A712-7BAAB115FE4F}"/>
          </ac:spMkLst>
        </pc:spChg>
      </pc:sldChg>
      <pc:sldChg chg="modSp mod">
        <pc:chgData name="Geri Pilaca" userId="bd44fbd8b75054c5" providerId="LiveId" clId="{EBBD54BF-F4ED-45BE-8675-A09B6173B4D9}" dt="2023-05-28T14:55:07.871" v="393" actId="5793"/>
        <pc:sldMkLst>
          <pc:docMk/>
          <pc:sldMk cId="1660756375" sldId="631"/>
        </pc:sldMkLst>
        <pc:spChg chg="mod">
          <ac:chgData name="Geri Pilaca" userId="bd44fbd8b75054c5" providerId="LiveId" clId="{EBBD54BF-F4ED-45BE-8675-A09B6173B4D9}" dt="2023-05-28T14:55:07.871" v="393" actId="5793"/>
          <ac:spMkLst>
            <pc:docMk/>
            <pc:sldMk cId="1660756375" sldId="631"/>
            <ac:spMk id="13" creationId="{416236F3-15CC-4902-A712-7BAAB115FE4F}"/>
          </ac:spMkLst>
        </pc:spChg>
      </pc:sldChg>
      <pc:sldChg chg="del">
        <pc:chgData name="Geri Pilaca" userId="bd44fbd8b75054c5" providerId="LiveId" clId="{EBBD54BF-F4ED-45BE-8675-A09B6173B4D9}" dt="2023-05-28T14:55:29.259" v="394" actId="47"/>
        <pc:sldMkLst>
          <pc:docMk/>
          <pc:sldMk cId="583572617" sldId="633"/>
        </pc:sldMkLst>
      </pc:sldChg>
      <pc:sldChg chg="modSp mod">
        <pc:chgData name="Geri Pilaca" userId="bd44fbd8b75054c5" providerId="LiveId" clId="{EBBD54BF-F4ED-45BE-8675-A09B6173B4D9}" dt="2023-05-28T14:55:42.332" v="397" actId="20577"/>
        <pc:sldMkLst>
          <pc:docMk/>
          <pc:sldMk cId="350923287" sldId="634"/>
        </pc:sldMkLst>
        <pc:spChg chg="mod">
          <ac:chgData name="Geri Pilaca" userId="bd44fbd8b75054c5" providerId="LiveId" clId="{EBBD54BF-F4ED-45BE-8675-A09B6173B4D9}" dt="2023-05-28T14:55:42.332" v="397" actId="20577"/>
          <ac:spMkLst>
            <pc:docMk/>
            <pc:sldMk cId="350923287" sldId="634"/>
            <ac:spMk id="13" creationId="{416236F3-15CC-4902-A712-7BAAB115FE4F}"/>
          </ac:spMkLst>
        </pc:spChg>
      </pc:sldChg>
      <pc:sldChg chg="del">
        <pc:chgData name="Geri Pilaca" userId="bd44fbd8b75054c5" providerId="LiveId" clId="{EBBD54BF-F4ED-45BE-8675-A09B6173B4D9}" dt="2023-05-28T14:40:45.565" v="9" actId="47"/>
        <pc:sldMkLst>
          <pc:docMk/>
          <pc:sldMk cId="886283663" sldId="642"/>
        </pc:sldMkLst>
      </pc:sldChg>
      <pc:sldChg chg="add del">
        <pc:chgData name="Geri Pilaca" userId="bd44fbd8b75054c5" providerId="LiveId" clId="{EBBD54BF-F4ED-45BE-8675-A09B6173B4D9}" dt="2023-05-28T14:44:01.415" v="58" actId="47"/>
        <pc:sldMkLst>
          <pc:docMk/>
          <pc:sldMk cId="4205668057" sldId="643"/>
        </pc:sldMkLst>
      </pc:sldChg>
      <pc:sldChg chg="del">
        <pc:chgData name="Geri Pilaca" userId="bd44fbd8b75054c5" providerId="LiveId" clId="{EBBD54BF-F4ED-45BE-8675-A09B6173B4D9}" dt="2023-05-28T14:44:52.043" v="131" actId="47"/>
        <pc:sldMkLst>
          <pc:docMk/>
          <pc:sldMk cId="1600180175" sldId="644"/>
        </pc:sldMkLst>
      </pc:sldChg>
      <pc:sldChg chg="del">
        <pc:chgData name="Geri Pilaca" userId="bd44fbd8b75054c5" providerId="LiveId" clId="{EBBD54BF-F4ED-45BE-8675-A09B6173B4D9}" dt="2023-05-28T14:47:03.958" v="177" actId="47"/>
        <pc:sldMkLst>
          <pc:docMk/>
          <pc:sldMk cId="1489491848" sldId="645"/>
        </pc:sldMkLst>
      </pc:sldChg>
      <pc:sldChg chg="del">
        <pc:chgData name="Geri Pilaca" userId="bd44fbd8b75054c5" providerId="LiveId" clId="{EBBD54BF-F4ED-45BE-8675-A09B6173B4D9}" dt="2023-05-28T14:47:59.944" v="187" actId="47"/>
        <pc:sldMkLst>
          <pc:docMk/>
          <pc:sldMk cId="3883384113" sldId="646"/>
        </pc:sldMkLst>
      </pc:sldChg>
      <pc:sldChg chg="del">
        <pc:chgData name="Geri Pilaca" userId="bd44fbd8b75054c5" providerId="LiveId" clId="{EBBD54BF-F4ED-45BE-8675-A09B6173B4D9}" dt="2023-05-28T14:49:38.642" v="232" actId="47"/>
        <pc:sldMkLst>
          <pc:docMk/>
          <pc:sldMk cId="3060944877" sldId="647"/>
        </pc:sldMkLst>
      </pc:sldChg>
      <pc:sldChg chg="del">
        <pc:chgData name="Geri Pilaca" userId="bd44fbd8b75054c5" providerId="LiveId" clId="{EBBD54BF-F4ED-45BE-8675-A09B6173B4D9}" dt="2023-05-28T14:50:19.689" v="253" actId="47"/>
        <pc:sldMkLst>
          <pc:docMk/>
          <pc:sldMk cId="3503074882" sldId="648"/>
        </pc:sldMkLst>
      </pc:sldChg>
      <pc:sldChg chg="del">
        <pc:chgData name="Geri Pilaca" userId="bd44fbd8b75054c5" providerId="LiveId" clId="{EBBD54BF-F4ED-45BE-8675-A09B6173B4D9}" dt="2023-05-28T14:51:01.095" v="268" actId="47"/>
        <pc:sldMkLst>
          <pc:docMk/>
          <pc:sldMk cId="459255897" sldId="649"/>
        </pc:sldMkLst>
      </pc:sldChg>
      <pc:sldChg chg="del">
        <pc:chgData name="Geri Pilaca" userId="bd44fbd8b75054c5" providerId="LiveId" clId="{EBBD54BF-F4ED-45BE-8675-A09B6173B4D9}" dt="2023-05-28T14:52:22.198" v="323" actId="47"/>
        <pc:sldMkLst>
          <pc:docMk/>
          <pc:sldMk cId="3212548704" sldId="650"/>
        </pc:sldMkLst>
      </pc:sldChg>
      <pc:sldChg chg="del">
        <pc:chgData name="Geri Pilaca" userId="bd44fbd8b75054c5" providerId="LiveId" clId="{EBBD54BF-F4ED-45BE-8675-A09B6173B4D9}" dt="2023-05-28T14:53:31.464" v="373" actId="47"/>
        <pc:sldMkLst>
          <pc:docMk/>
          <pc:sldMk cId="1454208639" sldId="651"/>
        </pc:sldMkLst>
      </pc:sldChg>
      <pc:sldChg chg="del">
        <pc:chgData name="Geri Pilaca" userId="bd44fbd8b75054c5" providerId="LiveId" clId="{EBBD54BF-F4ED-45BE-8675-A09B6173B4D9}" dt="2023-05-28T14:54:10.956" v="390" actId="47"/>
        <pc:sldMkLst>
          <pc:docMk/>
          <pc:sldMk cId="596594853" sldId="652"/>
        </pc:sldMkLst>
      </pc:sldChg>
      <pc:sldChg chg="modSp add mod">
        <pc:chgData name="Geri Pilaca" userId="bd44fbd8b75054c5" providerId="LiveId" clId="{EBBD54BF-F4ED-45BE-8675-A09B6173B4D9}" dt="2023-05-28T14:40:55.370" v="12" actId="1076"/>
        <pc:sldMkLst>
          <pc:docMk/>
          <pc:sldMk cId="2882302476" sldId="653"/>
        </pc:sldMkLst>
        <pc:spChg chg="mod">
          <ac:chgData name="Geri Pilaca" userId="bd44fbd8b75054c5" providerId="LiveId" clId="{EBBD54BF-F4ED-45BE-8675-A09B6173B4D9}" dt="2023-05-28T14:40:55.370" v="12" actId="1076"/>
          <ac:spMkLst>
            <pc:docMk/>
            <pc:sldMk cId="2882302476" sldId="653"/>
            <ac:spMk id="14" creationId="{416236F3-15CC-4902-A712-7BAAB115FE4F}"/>
          </ac:spMkLst>
        </pc:spChg>
      </pc:sldChg>
      <pc:sldChg chg="modSp add mod">
        <pc:chgData name="Geri Pilaca" userId="bd44fbd8b75054c5" providerId="LiveId" clId="{EBBD54BF-F4ED-45BE-8675-A09B6173B4D9}" dt="2023-05-28T14:42:42.993" v="39" actId="11"/>
        <pc:sldMkLst>
          <pc:docMk/>
          <pc:sldMk cId="83251732" sldId="654"/>
        </pc:sldMkLst>
        <pc:spChg chg="mod">
          <ac:chgData name="Geri Pilaca" userId="bd44fbd8b75054c5" providerId="LiveId" clId="{EBBD54BF-F4ED-45BE-8675-A09B6173B4D9}" dt="2023-05-28T14:42:42.993" v="39" actId="11"/>
          <ac:spMkLst>
            <pc:docMk/>
            <pc:sldMk cId="83251732" sldId="654"/>
            <ac:spMk id="14" creationId="{416236F3-15CC-4902-A712-7BAAB115FE4F}"/>
          </ac:spMkLst>
        </pc:spChg>
      </pc:sldChg>
      <pc:sldChg chg="modSp add del mod">
        <pc:chgData name="Geri Pilaca" userId="bd44fbd8b75054c5" providerId="LiveId" clId="{EBBD54BF-F4ED-45BE-8675-A09B6173B4D9}" dt="2023-05-28T14:44:47.724" v="130" actId="1076"/>
        <pc:sldMkLst>
          <pc:docMk/>
          <pc:sldMk cId="1969296906" sldId="655"/>
        </pc:sldMkLst>
        <pc:spChg chg="mod">
          <ac:chgData name="Geri Pilaca" userId="bd44fbd8b75054c5" providerId="LiveId" clId="{EBBD54BF-F4ED-45BE-8675-A09B6173B4D9}" dt="2023-05-28T14:44:37.764" v="129" actId="20577"/>
          <ac:spMkLst>
            <pc:docMk/>
            <pc:sldMk cId="1969296906" sldId="655"/>
            <ac:spMk id="13" creationId="{EC4C9558-96CF-4E20-B453-7244980B0F1E}"/>
          </ac:spMkLst>
        </pc:spChg>
        <pc:spChg chg="mod">
          <ac:chgData name="Geri Pilaca" userId="bd44fbd8b75054c5" providerId="LiveId" clId="{EBBD54BF-F4ED-45BE-8675-A09B6173B4D9}" dt="2023-05-28T14:44:47.724" v="130" actId="1076"/>
          <ac:spMkLst>
            <pc:docMk/>
            <pc:sldMk cId="1969296906" sldId="655"/>
            <ac:spMk id="14" creationId="{416236F3-15CC-4902-A712-7BAAB115FE4F}"/>
          </ac:spMkLst>
        </pc:spChg>
      </pc:sldChg>
      <pc:sldChg chg="modSp add mod">
        <pc:chgData name="Geri Pilaca" userId="bd44fbd8b75054c5" providerId="LiveId" clId="{EBBD54BF-F4ED-45BE-8675-A09B6173B4D9}" dt="2023-05-28T14:47:18.790" v="180" actId="113"/>
        <pc:sldMkLst>
          <pc:docMk/>
          <pc:sldMk cId="4035712722" sldId="656"/>
        </pc:sldMkLst>
        <pc:spChg chg="mod">
          <ac:chgData name="Geri Pilaca" userId="bd44fbd8b75054c5" providerId="LiveId" clId="{EBBD54BF-F4ED-45BE-8675-A09B6173B4D9}" dt="2023-05-28T14:47:18.790" v="180" actId="113"/>
          <ac:spMkLst>
            <pc:docMk/>
            <pc:sldMk cId="4035712722" sldId="656"/>
            <ac:spMk id="14" creationId="{416236F3-15CC-4902-A712-7BAAB115FE4F}"/>
          </ac:spMkLst>
        </pc:spChg>
      </pc:sldChg>
      <pc:sldChg chg="modSp add mod">
        <pc:chgData name="Geri Pilaca" userId="bd44fbd8b75054c5" providerId="LiveId" clId="{EBBD54BF-F4ED-45BE-8675-A09B6173B4D9}" dt="2023-05-28T14:48:18.441" v="188" actId="5793"/>
        <pc:sldMkLst>
          <pc:docMk/>
          <pc:sldMk cId="1506232348" sldId="657"/>
        </pc:sldMkLst>
        <pc:spChg chg="mod">
          <ac:chgData name="Geri Pilaca" userId="bd44fbd8b75054c5" providerId="LiveId" clId="{EBBD54BF-F4ED-45BE-8675-A09B6173B4D9}" dt="2023-05-28T14:47:47.479" v="185" actId="20577"/>
          <ac:spMkLst>
            <pc:docMk/>
            <pc:sldMk cId="1506232348" sldId="657"/>
            <ac:spMk id="13" creationId="{EC4C9558-96CF-4E20-B453-7244980B0F1E}"/>
          </ac:spMkLst>
        </pc:spChg>
        <pc:spChg chg="mod">
          <ac:chgData name="Geri Pilaca" userId="bd44fbd8b75054c5" providerId="LiveId" clId="{EBBD54BF-F4ED-45BE-8675-A09B6173B4D9}" dt="2023-05-28T14:48:18.441" v="188" actId="5793"/>
          <ac:spMkLst>
            <pc:docMk/>
            <pc:sldMk cId="1506232348" sldId="657"/>
            <ac:spMk id="14" creationId="{416236F3-15CC-4902-A712-7BAAB115FE4F}"/>
          </ac:spMkLst>
        </pc:spChg>
      </pc:sldChg>
      <pc:sldChg chg="modSp add mod ord">
        <pc:chgData name="Geri Pilaca" userId="bd44fbd8b75054c5" providerId="LiveId" clId="{EBBD54BF-F4ED-45BE-8675-A09B6173B4D9}" dt="2023-05-28T14:49:34.072" v="231" actId="20577"/>
        <pc:sldMkLst>
          <pc:docMk/>
          <pc:sldMk cId="951459297" sldId="658"/>
        </pc:sldMkLst>
        <pc:spChg chg="mod">
          <ac:chgData name="Geri Pilaca" userId="bd44fbd8b75054c5" providerId="LiveId" clId="{EBBD54BF-F4ED-45BE-8675-A09B6173B4D9}" dt="2023-05-28T14:49:34.072" v="231" actId="20577"/>
          <ac:spMkLst>
            <pc:docMk/>
            <pc:sldMk cId="951459297" sldId="658"/>
            <ac:spMk id="13" creationId="{EC4C9558-96CF-4E20-B453-7244980B0F1E}"/>
          </ac:spMkLst>
        </pc:spChg>
        <pc:spChg chg="mod">
          <ac:chgData name="Geri Pilaca" userId="bd44fbd8b75054c5" providerId="LiveId" clId="{EBBD54BF-F4ED-45BE-8675-A09B6173B4D9}" dt="2023-05-28T14:49:03.664" v="203" actId="20577"/>
          <ac:spMkLst>
            <pc:docMk/>
            <pc:sldMk cId="951459297" sldId="658"/>
            <ac:spMk id="14" creationId="{416236F3-15CC-4902-A712-7BAAB115FE4F}"/>
          </ac:spMkLst>
        </pc:spChg>
      </pc:sldChg>
      <pc:sldChg chg="modSp add mod">
        <pc:chgData name="Geri Pilaca" userId="bd44fbd8b75054c5" providerId="LiveId" clId="{EBBD54BF-F4ED-45BE-8675-A09B6173B4D9}" dt="2023-05-28T14:50:17.551" v="252" actId="20577"/>
        <pc:sldMkLst>
          <pc:docMk/>
          <pc:sldMk cId="510123535" sldId="659"/>
        </pc:sldMkLst>
        <pc:spChg chg="mod">
          <ac:chgData name="Geri Pilaca" userId="bd44fbd8b75054c5" providerId="LiveId" clId="{EBBD54BF-F4ED-45BE-8675-A09B6173B4D9}" dt="2023-05-28T14:50:17.551" v="252" actId="20577"/>
          <ac:spMkLst>
            <pc:docMk/>
            <pc:sldMk cId="510123535" sldId="659"/>
            <ac:spMk id="14" creationId="{416236F3-15CC-4902-A712-7BAAB115FE4F}"/>
          </ac:spMkLst>
        </pc:spChg>
      </pc:sldChg>
      <pc:sldChg chg="modSp add mod">
        <pc:chgData name="Geri Pilaca" userId="bd44fbd8b75054c5" providerId="LiveId" clId="{EBBD54BF-F4ED-45BE-8675-A09B6173B4D9}" dt="2023-05-28T14:50:56.003" v="267" actId="20577"/>
        <pc:sldMkLst>
          <pc:docMk/>
          <pc:sldMk cId="1956279108" sldId="660"/>
        </pc:sldMkLst>
        <pc:spChg chg="mod">
          <ac:chgData name="Geri Pilaca" userId="bd44fbd8b75054c5" providerId="LiveId" clId="{EBBD54BF-F4ED-45BE-8675-A09B6173B4D9}" dt="2023-05-28T14:50:56.003" v="267" actId="20577"/>
          <ac:spMkLst>
            <pc:docMk/>
            <pc:sldMk cId="1956279108" sldId="660"/>
            <ac:spMk id="14" creationId="{416236F3-15CC-4902-A712-7BAAB115FE4F}"/>
          </ac:spMkLst>
        </pc:spChg>
      </pc:sldChg>
      <pc:sldChg chg="modSp add mod">
        <pc:chgData name="Geri Pilaca" userId="bd44fbd8b75054c5" providerId="LiveId" clId="{EBBD54BF-F4ED-45BE-8675-A09B6173B4D9}" dt="2023-05-28T14:52:16.251" v="322" actId="20577"/>
        <pc:sldMkLst>
          <pc:docMk/>
          <pc:sldMk cId="283310049" sldId="661"/>
        </pc:sldMkLst>
        <pc:spChg chg="mod">
          <ac:chgData name="Geri Pilaca" userId="bd44fbd8b75054c5" providerId="LiveId" clId="{EBBD54BF-F4ED-45BE-8675-A09B6173B4D9}" dt="2023-05-28T14:52:16.251" v="322" actId="20577"/>
          <ac:spMkLst>
            <pc:docMk/>
            <pc:sldMk cId="283310049" sldId="661"/>
            <ac:spMk id="13" creationId="{EC4C9558-96CF-4E20-B453-7244980B0F1E}"/>
          </ac:spMkLst>
        </pc:spChg>
        <pc:spChg chg="mod">
          <ac:chgData name="Geri Pilaca" userId="bd44fbd8b75054c5" providerId="LiveId" clId="{EBBD54BF-F4ED-45BE-8675-A09B6173B4D9}" dt="2023-05-28T14:51:56.851" v="286" actId="114"/>
          <ac:spMkLst>
            <pc:docMk/>
            <pc:sldMk cId="283310049" sldId="661"/>
            <ac:spMk id="14" creationId="{416236F3-15CC-4902-A712-7BAAB115FE4F}"/>
          </ac:spMkLst>
        </pc:spChg>
      </pc:sldChg>
      <pc:sldChg chg="new del">
        <pc:chgData name="Geri Pilaca" userId="bd44fbd8b75054c5" providerId="LiveId" clId="{EBBD54BF-F4ED-45BE-8675-A09B6173B4D9}" dt="2023-05-28T14:51:21.311" v="270" actId="680"/>
        <pc:sldMkLst>
          <pc:docMk/>
          <pc:sldMk cId="3380531102" sldId="661"/>
        </pc:sldMkLst>
      </pc:sldChg>
      <pc:sldChg chg="modSp add mod ord">
        <pc:chgData name="Geri Pilaca" userId="bd44fbd8b75054c5" providerId="LiveId" clId="{EBBD54BF-F4ED-45BE-8675-A09B6173B4D9}" dt="2023-05-28T14:53:28.546" v="372" actId="20577"/>
        <pc:sldMkLst>
          <pc:docMk/>
          <pc:sldMk cId="1054178512" sldId="662"/>
        </pc:sldMkLst>
        <pc:spChg chg="mod">
          <ac:chgData name="Geri Pilaca" userId="bd44fbd8b75054c5" providerId="LiveId" clId="{EBBD54BF-F4ED-45BE-8675-A09B6173B4D9}" dt="2023-05-28T14:53:28.546" v="372" actId="20577"/>
          <ac:spMkLst>
            <pc:docMk/>
            <pc:sldMk cId="1054178512" sldId="662"/>
            <ac:spMk id="13" creationId="{EC4C9558-96CF-4E20-B453-7244980B0F1E}"/>
          </ac:spMkLst>
        </pc:spChg>
        <pc:spChg chg="mod">
          <ac:chgData name="Geri Pilaca" userId="bd44fbd8b75054c5" providerId="LiveId" clId="{EBBD54BF-F4ED-45BE-8675-A09B6173B4D9}" dt="2023-05-28T14:53:13.766" v="336" actId="114"/>
          <ac:spMkLst>
            <pc:docMk/>
            <pc:sldMk cId="1054178512" sldId="662"/>
            <ac:spMk id="14" creationId="{416236F3-15CC-4902-A712-7BAAB115FE4F}"/>
          </ac:spMkLst>
        </pc:spChg>
      </pc:sldChg>
      <pc:sldChg chg="modSp add mod">
        <pc:chgData name="Geri Pilaca" userId="bd44fbd8b75054c5" providerId="LiveId" clId="{EBBD54BF-F4ED-45BE-8675-A09B6173B4D9}" dt="2023-05-28T14:54:04.818" v="389" actId="114"/>
        <pc:sldMkLst>
          <pc:docMk/>
          <pc:sldMk cId="3371880688" sldId="663"/>
        </pc:sldMkLst>
        <pc:spChg chg="mod">
          <ac:chgData name="Geri Pilaca" userId="bd44fbd8b75054c5" providerId="LiveId" clId="{EBBD54BF-F4ED-45BE-8675-A09B6173B4D9}" dt="2023-05-28T14:54:04.818" v="389" actId="114"/>
          <ac:spMkLst>
            <pc:docMk/>
            <pc:sldMk cId="3371880688" sldId="663"/>
            <ac:spMk id="14" creationId="{416236F3-15CC-4902-A712-7BAAB115FE4F}"/>
          </ac:spMkLst>
        </pc:spChg>
      </pc:sldChg>
    </pc:docChg>
  </pc:docChgLst>
  <pc:docChgLst>
    <pc:chgData name="Geri Pilaca" userId="bd44fbd8b75054c5" providerId="LiveId" clId="{3EAE11A8-0AEC-40C6-9B48-F4119CA065ED}"/>
    <pc:docChg chg="undo custSel addSld delSld modSld sldOrd delMainMaster">
      <pc:chgData name="Geri Pilaca" userId="bd44fbd8b75054c5" providerId="LiveId" clId="{3EAE11A8-0AEC-40C6-9B48-F4119CA065ED}" dt="2023-03-12T20:45:37.452" v="575" actId="20577"/>
      <pc:docMkLst>
        <pc:docMk/>
      </pc:docMkLst>
      <pc:sldChg chg="addSp delSp modSp add mod ord">
        <pc:chgData name="Geri Pilaca" userId="bd44fbd8b75054c5" providerId="LiveId" clId="{3EAE11A8-0AEC-40C6-9B48-F4119CA065ED}" dt="2023-03-12T20:20:19.202" v="81" actId="1076"/>
        <pc:sldMkLst>
          <pc:docMk/>
          <pc:sldMk cId="2988229112" sldId="474"/>
        </pc:sldMkLst>
        <pc:spChg chg="add mod">
          <ac:chgData name="Geri Pilaca" userId="bd44fbd8b75054c5" providerId="LiveId" clId="{3EAE11A8-0AEC-40C6-9B48-F4119CA065ED}" dt="2023-03-12T20:20:19.202" v="81" actId="1076"/>
          <ac:spMkLst>
            <pc:docMk/>
            <pc:sldMk cId="2988229112" sldId="474"/>
            <ac:spMk id="3" creationId="{0470C163-B1A4-F583-6CEF-CC0794496CF7}"/>
          </ac:spMkLst>
        </pc:spChg>
        <pc:spChg chg="del">
          <ac:chgData name="Geri Pilaca" userId="bd44fbd8b75054c5" providerId="LiveId" clId="{3EAE11A8-0AEC-40C6-9B48-F4119CA065ED}" dt="2023-03-12T20:19:18.797" v="53" actId="478"/>
          <ac:spMkLst>
            <pc:docMk/>
            <pc:sldMk cId="2988229112" sldId="474"/>
            <ac:spMk id="8" creationId="{EC4C9558-96CF-4E20-B453-7244980B0F1E}"/>
          </ac:spMkLst>
        </pc:spChg>
      </pc:sldChg>
      <pc:sldChg chg="addSp delSp modSp add mod ord">
        <pc:chgData name="Geri Pilaca" userId="bd44fbd8b75054c5" providerId="LiveId" clId="{3EAE11A8-0AEC-40C6-9B48-F4119CA065ED}" dt="2023-03-12T20:18:57.785" v="52" actId="14100"/>
        <pc:sldMkLst>
          <pc:docMk/>
          <pc:sldMk cId="1255942526" sldId="475"/>
        </pc:sldMkLst>
        <pc:spChg chg="add mod">
          <ac:chgData name="Geri Pilaca" userId="bd44fbd8b75054c5" providerId="LiveId" clId="{3EAE11A8-0AEC-40C6-9B48-F4119CA065ED}" dt="2023-03-12T20:18:36.171" v="48" actId="1076"/>
          <ac:spMkLst>
            <pc:docMk/>
            <pc:sldMk cId="1255942526" sldId="475"/>
            <ac:spMk id="5" creationId="{058E1ABC-65D5-0B32-25C7-A7AD5045B3B3}"/>
          </ac:spMkLst>
        </pc:spChg>
        <pc:spChg chg="mod">
          <ac:chgData name="Geri Pilaca" userId="bd44fbd8b75054c5" providerId="LiveId" clId="{3EAE11A8-0AEC-40C6-9B48-F4119CA065ED}" dt="2023-03-12T20:18:47.255" v="50" actId="20577"/>
          <ac:spMkLst>
            <pc:docMk/>
            <pc:sldMk cId="1255942526" sldId="475"/>
            <ac:spMk id="8" creationId="{EC4C9558-96CF-4E20-B453-7244980B0F1E}"/>
          </ac:spMkLst>
        </pc:spChg>
        <pc:spChg chg="del mod">
          <ac:chgData name="Geri Pilaca" userId="bd44fbd8b75054c5" providerId="LiveId" clId="{3EAE11A8-0AEC-40C6-9B48-F4119CA065ED}" dt="2023-03-12T20:17:50.491" v="44" actId="478"/>
          <ac:spMkLst>
            <pc:docMk/>
            <pc:sldMk cId="1255942526" sldId="475"/>
            <ac:spMk id="15" creationId="{97296B6E-A189-459F-A2DF-54EF9E82DB91}"/>
          </ac:spMkLst>
        </pc:spChg>
        <pc:grpChg chg="del">
          <ac:chgData name="Geri Pilaca" userId="bd44fbd8b75054c5" providerId="LiveId" clId="{3EAE11A8-0AEC-40C6-9B48-F4119CA065ED}" dt="2023-03-12T20:17:50.491" v="44" actId="478"/>
          <ac:grpSpMkLst>
            <pc:docMk/>
            <pc:sldMk cId="1255942526" sldId="475"/>
            <ac:grpSpMk id="13" creationId="{7D954DC7-8AE9-4E53-9BB5-8A70ECC0270F}"/>
          </ac:grpSpMkLst>
        </pc:grpChg>
        <pc:graphicFrameChg chg="mod">
          <ac:chgData name="Geri Pilaca" userId="bd44fbd8b75054c5" providerId="LiveId" clId="{3EAE11A8-0AEC-40C6-9B48-F4119CA065ED}" dt="2023-03-12T20:18:57.785" v="52" actId="14100"/>
          <ac:graphicFrameMkLst>
            <pc:docMk/>
            <pc:sldMk cId="1255942526" sldId="475"/>
            <ac:graphicFrameMk id="3" creationId="{A846D7BA-239C-42BB-8BAD-0E2F7AE7C13F}"/>
          </ac:graphicFrameMkLst>
        </pc:graphicFrameChg>
        <pc:picChg chg="mod">
          <ac:chgData name="Geri Pilaca" userId="bd44fbd8b75054c5" providerId="LiveId" clId="{3EAE11A8-0AEC-40C6-9B48-F4119CA065ED}" dt="2023-03-12T20:17:45.275" v="42" actId="1076"/>
          <ac:picMkLst>
            <pc:docMk/>
            <pc:sldMk cId="1255942526" sldId="475"/>
            <ac:picMk id="14" creationId="{1E8ABB4F-8492-4EC4-ADA6-7C7D5CBA213D}"/>
          </ac:picMkLst>
        </pc:picChg>
      </pc:sldChg>
      <pc:sldChg chg="modSp mod">
        <pc:chgData name="Geri Pilaca" userId="bd44fbd8b75054c5" providerId="LiveId" clId="{3EAE11A8-0AEC-40C6-9B48-F4119CA065ED}" dt="2023-03-12T20:37:06.149" v="390" actId="20577"/>
        <pc:sldMkLst>
          <pc:docMk/>
          <pc:sldMk cId="3493263187" sldId="483"/>
        </pc:sldMkLst>
        <pc:spChg chg="mod">
          <ac:chgData name="Geri Pilaca" userId="bd44fbd8b75054c5" providerId="LiveId" clId="{3EAE11A8-0AEC-40C6-9B48-F4119CA065ED}" dt="2023-03-12T20:37:06.149" v="390" actId="20577"/>
          <ac:spMkLst>
            <pc:docMk/>
            <pc:sldMk cId="3493263187" sldId="483"/>
            <ac:spMk id="9" creationId="{416236F3-15CC-4902-A712-7BAAB115FE4F}"/>
          </ac:spMkLst>
        </pc:spChg>
      </pc:sldChg>
      <pc:sldChg chg="addSp modSp add mod ord">
        <pc:chgData name="Geri Pilaca" userId="bd44fbd8b75054c5" providerId="LiveId" clId="{3EAE11A8-0AEC-40C6-9B48-F4119CA065ED}" dt="2023-03-12T20:20:02.582" v="79" actId="1076"/>
        <pc:sldMkLst>
          <pc:docMk/>
          <pc:sldMk cId="464798913" sldId="494"/>
        </pc:sldMkLst>
        <pc:spChg chg="add mod">
          <ac:chgData name="Geri Pilaca" userId="bd44fbd8b75054c5" providerId="LiveId" clId="{3EAE11A8-0AEC-40C6-9B48-F4119CA065ED}" dt="2023-03-12T20:19:53.423" v="78"/>
          <ac:spMkLst>
            <pc:docMk/>
            <pc:sldMk cId="464798913" sldId="494"/>
            <ac:spMk id="4" creationId="{ADCB234E-A564-7E85-1753-71F0F8DCF881}"/>
          </ac:spMkLst>
        </pc:spChg>
        <pc:spChg chg="mod">
          <ac:chgData name="Geri Pilaca" userId="bd44fbd8b75054c5" providerId="LiveId" clId="{3EAE11A8-0AEC-40C6-9B48-F4119CA065ED}" dt="2023-03-12T20:20:02.582" v="79" actId="1076"/>
          <ac:spMkLst>
            <pc:docMk/>
            <pc:sldMk cId="464798913" sldId="494"/>
            <ac:spMk id="8" creationId="{EC4C9558-96CF-4E20-B453-7244980B0F1E}"/>
          </ac:spMkLst>
        </pc:spChg>
        <pc:grpChg chg="mod">
          <ac:chgData name="Geri Pilaca" userId="bd44fbd8b75054c5" providerId="LiveId" clId="{3EAE11A8-0AEC-40C6-9B48-F4119CA065ED}" dt="2023-03-12T20:19:44.371" v="77" actId="1076"/>
          <ac:grpSpMkLst>
            <pc:docMk/>
            <pc:sldMk cId="464798913" sldId="494"/>
            <ac:grpSpMk id="10" creationId="{F955CAE2-82F8-4DA3-A4F9-CD0607587596}"/>
          </ac:grpSpMkLst>
        </pc:grpChg>
      </pc:sldChg>
      <pc:sldChg chg="addSp delSp modSp add mod ord">
        <pc:chgData name="Geri Pilaca" userId="bd44fbd8b75054c5" providerId="LiveId" clId="{3EAE11A8-0AEC-40C6-9B48-F4119CA065ED}" dt="2023-03-12T20:23:09.189" v="215" actId="122"/>
        <pc:sldMkLst>
          <pc:docMk/>
          <pc:sldMk cId="421207451" sldId="496"/>
        </pc:sldMkLst>
        <pc:spChg chg="add mod">
          <ac:chgData name="Geri Pilaca" userId="bd44fbd8b75054c5" providerId="LiveId" clId="{3EAE11A8-0AEC-40C6-9B48-F4119CA065ED}" dt="2023-03-12T20:21:07.843" v="122" actId="1076"/>
          <ac:spMkLst>
            <pc:docMk/>
            <pc:sldMk cId="421207451" sldId="496"/>
            <ac:spMk id="2" creationId="{A2BF8329-05E5-6EFB-132E-9AB6BE670F82}"/>
          </ac:spMkLst>
        </pc:spChg>
        <pc:spChg chg="add mod">
          <ac:chgData name="Geri Pilaca" userId="bd44fbd8b75054c5" providerId="LiveId" clId="{3EAE11A8-0AEC-40C6-9B48-F4119CA065ED}" dt="2023-03-12T20:23:09.189" v="215" actId="122"/>
          <ac:spMkLst>
            <pc:docMk/>
            <pc:sldMk cId="421207451" sldId="496"/>
            <ac:spMk id="3" creationId="{1C37D701-53D8-CAD6-52CA-4F1ABB79BD3C}"/>
          </ac:spMkLst>
        </pc:spChg>
        <pc:spChg chg="del mod">
          <ac:chgData name="Geri Pilaca" userId="bd44fbd8b75054c5" providerId="LiveId" clId="{3EAE11A8-0AEC-40C6-9B48-F4119CA065ED}" dt="2023-03-12T20:20:33.408" v="83" actId="478"/>
          <ac:spMkLst>
            <pc:docMk/>
            <pc:sldMk cId="421207451" sldId="496"/>
            <ac:spMk id="4" creationId="{8CA9764F-A60E-4AF9-8F55-4845BA45A122}"/>
          </ac:spMkLst>
        </pc:spChg>
        <pc:spChg chg="mod">
          <ac:chgData name="Geri Pilaca" userId="bd44fbd8b75054c5" providerId="LiveId" clId="{3EAE11A8-0AEC-40C6-9B48-F4119CA065ED}" dt="2023-03-12T20:21:10.722" v="123" actId="1076"/>
          <ac:spMkLst>
            <pc:docMk/>
            <pc:sldMk cId="421207451" sldId="496"/>
            <ac:spMk id="8" creationId="{EC4C9558-96CF-4E20-B453-7244980B0F1E}"/>
          </ac:spMkLst>
        </pc:spChg>
        <pc:spChg chg="mod">
          <ac:chgData name="Geri Pilaca" userId="bd44fbd8b75054c5" providerId="LiveId" clId="{3EAE11A8-0AEC-40C6-9B48-F4119CA065ED}" dt="2023-03-12T20:21:56.299" v="129" actId="1076"/>
          <ac:spMkLst>
            <pc:docMk/>
            <pc:sldMk cId="421207451" sldId="496"/>
            <ac:spMk id="16" creationId="{5C52D17A-A127-4E36-BC1A-A569D6B96D5B}"/>
          </ac:spMkLst>
        </pc:spChg>
        <pc:spChg chg="mod">
          <ac:chgData name="Geri Pilaca" userId="bd44fbd8b75054c5" providerId="LiveId" clId="{3EAE11A8-0AEC-40C6-9B48-F4119CA065ED}" dt="2023-03-12T20:21:50.099" v="128" actId="1076"/>
          <ac:spMkLst>
            <pc:docMk/>
            <pc:sldMk cId="421207451" sldId="496"/>
            <ac:spMk id="17" creationId="{6A5A5381-1F9D-402D-9BF2-2E81C381F9AC}"/>
          </ac:spMkLst>
        </pc:spChg>
        <pc:spChg chg="del">
          <ac:chgData name="Geri Pilaca" userId="bd44fbd8b75054c5" providerId="LiveId" clId="{3EAE11A8-0AEC-40C6-9B48-F4119CA065ED}" dt="2023-03-12T20:06:22.355" v="10" actId="478"/>
          <ac:spMkLst>
            <pc:docMk/>
            <pc:sldMk cId="421207451" sldId="496"/>
            <ac:spMk id="18" creationId="{BFBA9A84-9BE3-4DE5-87E4-C80DC3A1378B}"/>
          </ac:spMkLst>
        </pc:spChg>
        <pc:spChg chg="del">
          <ac:chgData name="Geri Pilaca" userId="bd44fbd8b75054c5" providerId="LiveId" clId="{3EAE11A8-0AEC-40C6-9B48-F4119CA065ED}" dt="2023-03-12T20:06:20.091" v="9" actId="478"/>
          <ac:spMkLst>
            <pc:docMk/>
            <pc:sldMk cId="421207451" sldId="496"/>
            <ac:spMk id="19" creationId="{CD38DE24-B9DC-4D43-BA00-5ED5CE442C49}"/>
          </ac:spMkLst>
        </pc:spChg>
        <pc:spChg chg="del">
          <ac:chgData name="Geri Pilaca" userId="bd44fbd8b75054c5" providerId="LiveId" clId="{3EAE11A8-0AEC-40C6-9B48-F4119CA065ED}" dt="2023-03-12T20:06:27.118" v="12" actId="478"/>
          <ac:spMkLst>
            <pc:docMk/>
            <pc:sldMk cId="421207451" sldId="496"/>
            <ac:spMk id="20" creationId="{82F32BC9-45BF-4CEE-95F6-EC9CBAC9EBEB}"/>
          </ac:spMkLst>
        </pc:spChg>
        <pc:spChg chg="del">
          <ac:chgData name="Geri Pilaca" userId="bd44fbd8b75054c5" providerId="LiveId" clId="{3EAE11A8-0AEC-40C6-9B48-F4119CA065ED}" dt="2023-03-12T20:06:24.366" v="11" actId="478"/>
          <ac:spMkLst>
            <pc:docMk/>
            <pc:sldMk cId="421207451" sldId="496"/>
            <ac:spMk id="21" creationId="{9128D395-8067-4BEC-8C0C-81CA28DFAD3F}"/>
          </ac:spMkLst>
        </pc:spChg>
      </pc:sldChg>
      <pc:sldChg chg="addSp delSp modSp add mod ord">
        <pc:chgData name="Geri Pilaca" userId="bd44fbd8b75054c5" providerId="LiveId" clId="{3EAE11A8-0AEC-40C6-9B48-F4119CA065ED}" dt="2023-03-12T20:24:59.767" v="252" actId="14100"/>
        <pc:sldMkLst>
          <pc:docMk/>
          <pc:sldMk cId="4262952349" sldId="504"/>
        </pc:sldMkLst>
        <pc:spChg chg="mod">
          <ac:chgData name="Geri Pilaca" userId="bd44fbd8b75054c5" providerId="LiveId" clId="{3EAE11A8-0AEC-40C6-9B48-F4119CA065ED}" dt="2023-03-12T20:24:35.547" v="247" actId="1076"/>
          <ac:spMkLst>
            <pc:docMk/>
            <pc:sldMk cId="4262952349" sldId="504"/>
            <ac:spMk id="4" creationId="{8CA9764F-A60E-4AF9-8F55-4845BA45A122}"/>
          </ac:spMkLst>
        </pc:spChg>
        <pc:spChg chg="add mod">
          <ac:chgData name="Geri Pilaca" userId="bd44fbd8b75054c5" providerId="LiveId" clId="{3EAE11A8-0AEC-40C6-9B48-F4119CA065ED}" dt="2023-03-12T20:24:42.179" v="249" actId="1076"/>
          <ac:spMkLst>
            <pc:docMk/>
            <pc:sldMk cId="4262952349" sldId="504"/>
            <ac:spMk id="5" creationId="{812C25DB-2535-A107-A59D-BE69BC6AC9A4}"/>
          </ac:spMkLst>
        </pc:spChg>
        <pc:spChg chg="mod">
          <ac:chgData name="Geri Pilaca" userId="bd44fbd8b75054c5" providerId="LiveId" clId="{3EAE11A8-0AEC-40C6-9B48-F4119CA065ED}" dt="2023-03-12T20:24:39.659" v="248" actId="1076"/>
          <ac:spMkLst>
            <pc:docMk/>
            <pc:sldMk cId="4262952349" sldId="504"/>
            <ac:spMk id="8" creationId="{EC4C9558-96CF-4E20-B453-7244980B0F1E}"/>
          </ac:spMkLst>
        </pc:spChg>
        <pc:spChg chg="del">
          <ac:chgData name="Geri Pilaca" userId="bd44fbd8b75054c5" providerId="LiveId" clId="{3EAE11A8-0AEC-40C6-9B48-F4119CA065ED}" dt="2023-03-12T20:23:42.950" v="216" actId="478"/>
          <ac:spMkLst>
            <pc:docMk/>
            <pc:sldMk cId="4262952349" sldId="504"/>
            <ac:spMk id="19" creationId="{F1633548-C9FC-4E3B-BD11-B97F3912CA23}"/>
          </ac:spMkLst>
        </pc:spChg>
        <pc:spChg chg="del">
          <ac:chgData name="Geri Pilaca" userId="bd44fbd8b75054c5" providerId="LiveId" clId="{3EAE11A8-0AEC-40C6-9B48-F4119CA065ED}" dt="2023-03-12T20:23:45.255" v="217" actId="478"/>
          <ac:spMkLst>
            <pc:docMk/>
            <pc:sldMk cId="4262952349" sldId="504"/>
            <ac:spMk id="20" creationId="{411B00AD-1BB9-4599-9476-C965F8CF686A}"/>
          </ac:spMkLst>
        </pc:spChg>
        <pc:spChg chg="del">
          <ac:chgData name="Geri Pilaca" userId="bd44fbd8b75054c5" providerId="LiveId" clId="{3EAE11A8-0AEC-40C6-9B48-F4119CA065ED}" dt="2023-03-12T20:23:47.914" v="218" actId="478"/>
          <ac:spMkLst>
            <pc:docMk/>
            <pc:sldMk cId="4262952349" sldId="504"/>
            <ac:spMk id="21" creationId="{5E0D728B-0DC7-4254-82CB-7F07BA85755E}"/>
          </ac:spMkLst>
        </pc:spChg>
        <pc:spChg chg="del">
          <ac:chgData name="Geri Pilaca" userId="bd44fbd8b75054c5" providerId="LiveId" clId="{3EAE11A8-0AEC-40C6-9B48-F4119CA065ED}" dt="2023-03-12T20:23:58.220" v="221" actId="478"/>
          <ac:spMkLst>
            <pc:docMk/>
            <pc:sldMk cId="4262952349" sldId="504"/>
            <ac:spMk id="22" creationId="{27675B75-762B-4ACE-B30C-75972EE77260}"/>
          </ac:spMkLst>
        </pc:spChg>
        <pc:spChg chg="del">
          <ac:chgData name="Geri Pilaca" userId="bd44fbd8b75054c5" providerId="LiveId" clId="{3EAE11A8-0AEC-40C6-9B48-F4119CA065ED}" dt="2023-03-12T20:23:52.808" v="219" actId="478"/>
          <ac:spMkLst>
            <pc:docMk/>
            <pc:sldMk cId="4262952349" sldId="504"/>
            <ac:spMk id="23" creationId="{2120242D-BDCE-410A-A8B8-80E45A796DA1}"/>
          </ac:spMkLst>
        </pc:spChg>
        <pc:spChg chg="del">
          <ac:chgData name="Geri Pilaca" userId="bd44fbd8b75054c5" providerId="LiveId" clId="{3EAE11A8-0AEC-40C6-9B48-F4119CA065ED}" dt="2023-03-12T20:23:55.583" v="220" actId="478"/>
          <ac:spMkLst>
            <pc:docMk/>
            <pc:sldMk cId="4262952349" sldId="504"/>
            <ac:spMk id="24" creationId="{475C0B37-9546-48F9-89D2-715BAACFB741}"/>
          </ac:spMkLst>
        </pc:spChg>
        <pc:graphicFrameChg chg="mod">
          <ac:chgData name="Geri Pilaca" userId="bd44fbd8b75054c5" providerId="LiveId" clId="{3EAE11A8-0AEC-40C6-9B48-F4119CA065ED}" dt="2023-03-12T20:24:59.767" v="252" actId="14100"/>
          <ac:graphicFrameMkLst>
            <pc:docMk/>
            <pc:sldMk cId="4262952349" sldId="504"/>
            <ac:graphicFrameMk id="16" creationId="{D79AD1C8-C25C-4A3D-B282-7FA403E29570}"/>
          </ac:graphicFrameMkLst>
        </pc:graphicFrameChg>
      </pc:sldChg>
      <pc:sldChg chg="addSp delSp modSp add mod ord">
        <pc:chgData name="Geri Pilaca" userId="bd44fbd8b75054c5" providerId="LiveId" clId="{3EAE11A8-0AEC-40C6-9B48-F4119CA065ED}" dt="2023-03-12T20:25:34.587" v="297" actId="1076"/>
        <pc:sldMkLst>
          <pc:docMk/>
          <pc:sldMk cId="280474673" sldId="505"/>
        </pc:sldMkLst>
        <pc:spChg chg="del">
          <ac:chgData name="Geri Pilaca" userId="bd44fbd8b75054c5" providerId="LiveId" clId="{3EAE11A8-0AEC-40C6-9B48-F4119CA065ED}" dt="2023-03-12T20:25:07.304" v="253" actId="478"/>
          <ac:spMkLst>
            <pc:docMk/>
            <pc:sldMk cId="280474673" sldId="505"/>
            <ac:spMk id="4" creationId="{8CA9764F-A60E-4AF9-8F55-4845BA45A122}"/>
          </ac:spMkLst>
        </pc:spChg>
        <pc:spChg chg="add mod">
          <ac:chgData name="Geri Pilaca" userId="bd44fbd8b75054c5" providerId="LiveId" clId="{3EAE11A8-0AEC-40C6-9B48-F4119CA065ED}" dt="2023-03-12T20:25:34.587" v="297" actId="1076"/>
          <ac:spMkLst>
            <pc:docMk/>
            <pc:sldMk cId="280474673" sldId="505"/>
            <ac:spMk id="5" creationId="{AE0ABEB6-4F6C-675F-A1A4-57577286B1AE}"/>
          </ac:spMkLst>
        </pc:spChg>
        <pc:spChg chg="mod">
          <ac:chgData name="Geri Pilaca" userId="bd44fbd8b75054c5" providerId="LiveId" clId="{3EAE11A8-0AEC-40C6-9B48-F4119CA065ED}" dt="2023-03-12T20:25:24.882" v="295" actId="1076"/>
          <ac:spMkLst>
            <pc:docMk/>
            <pc:sldMk cId="280474673" sldId="505"/>
            <ac:spMk id="8" creationId="{EC4C9558-96CF-4E20-B453-7244980B0F1E}"/>
          </ac:spMkLst>
        </pc:spChg>
      </pc:sldChg>
      <pc:sldChg chg="addSp delSp modSp add mod ord">
        <pc:chgData name="Geri Pilaca" userId="bd44fbd8b75054c5" providerId="LiveId" clId="{3EAE11A8-0AEC-40C6-9B48-F4119CA065ED}" dt="2023-03-12T20:26:01.313" v="328"/>
        <pc:sldMkLst>
          <pc:docMk/>
          <pc:sldMk cId="2656978144" sldId="551"/>
        </pc:sldMkLst>
        <pc:spChg chg="add mod">
          <ac:chgData name="Geri Pilaca" userId="bd44fbd8b75054c5" providerId="LiveId" clId="{3EAE11A8-0AEC-40C6-9B48-F4119CA065ED}" dt="2023-03-12T20:26:01.313" v="328"/>
          <ac:spMkLst>
            <pc:docMk/>
            <pc:sldMk cId="2656978144" sldId="551"/>
            <ac:spMk id="4" creationId="{8EBE5585-942D-7426-AAFF-2A1424C89DF7}"/>
          </ac:spMkLst>
        </pc:spChg>
        <pc:spChg chg="del">
          <ac:chgData name="Geri Pilaca" userId="bd44fbd8b75054c5" providerId="LiveId" clId="{3EAE11A8-0AEC-40C6-9B48-F4119CA065ED}" dt="2023-03-12T20:25:53.643" v="327" actId="478"/>
          <ac:spMkLst>
            <pc:docMk/>
            <pc:sldMk cId="2656978144" sldId="551"/>
            <ac:spMk id="5" creationId="{AE8E60A0-6938-EDC1-2405-8B12C8D3AA5A}"/>
          </ac:spMkLst>
        </pc:spChg>
        <pc:spChg chg="mod">
          <ac:chgData name="Geri Pilaca" userId="bd44fbd8b75054c5" providerId="LiveId" clId="{3EAE11A8-0AEC-40C6-9B48-F4119CA065ED}" dt="2023-03-12T20:25:51.258" v="326" actId="1076"/>
          <ac:spMkLst>
            <pc:docMk/>
            <pc:sldMk cId="2656978144" sldId="551"/>
            <ac:spMk id="18" creationId="{BDABE968-7FC0-400C-8952-CA20E30EFFBB}"/>
          </ac:spMkLst>
        </pc:spChg>
      </pc:sldChg>
      <pc:sldChg chg="del">
        <pc:chgData name="Geri Pilaca" userId="bd44fbd8b75054c5" providerId="LiveId" clId="{3EAE11A8-0AEC-40C6-9B48-F4119CA065ED}" dt="2023-03-12T20:26:16.820" v="332" actId="47"/>
        <pc:sldMkLst>
          <pc:docMk/>
          <pc:sldMk cId="3004521125" sldId="566"/>
        </pc:sldMkLst>
      </pc:sldChg>
      <pc:sldChg chg="modSp mod">
        <pc:chgData name="Geri Pilaca" userId="bd44fbd8b75054c5" providerId="LiveId" clId="{3EAE11A8-0AEC-40C6-9B48-F4119CA065ED}" dt="2023-03-12T20:45:37.452" v="575" actId="20577"/>
        <pc:sldMkLst>
          <pc:docMk/>
          <pc:sldMk cId="1732055525" sldId="581"/>
        </pc:sldMkLst>
        <pc:spChg chg="mod">
          <ac:chgData name="Geri Pilaca" userId="bd44fbd8b75054c5" providerId="LiveId" clId="{3EAE11A8-0AEC-40C6-9B48-F4119CA065ED}" dt="2023-03-12T20:45:37.452" v="575" actId="20577"/>
          <ac:spMkLst>
            <pc:docMk/>
            <pc:sldMk cId="1732055525" sldId="581"/>
            <ac:spMk id="14" creationId="{416236F3-15CC-4902-A712-7BAAB115FE4F}"/>
          </ac:spMkLst>
        </pc:spChg>
      </pc:sldChg>
      <pc:sldChg chg="del">
        <pc:chgData name="Geri Pilaca" userId="bd44fbd8b75054c5" providerId="LiveId" clId="{3EAE11A8-0AEC-40C6-9B48-F4119CA065ED}" dt="2023-03-12T20:26:20.289" v="333" actId="47"/>
        <pc:sldMkLst>
          <pc:docMk/>
          <pc:sldMk cId="1858738087" sldId="582"/>
        </pc:sldMkLst>
      </pc:sldChg>
      <pc:sldChg chg="del">
        <pc:chgData name="Geri Pilaca" userId="bd44fbd8b75054c5" providerId="LiveId" clId="{3EAE11A8-0AEC-40C6-9B48-F4119CA065ED}" dt="2023-03-12T20:26:15.731" v="331" actId="47"/>
        <pc:sldMkLst>
          <pc:docMk/>
          <pc:sldMk cId="233275742" sldId="583"/>
        </pc:sldMkLst>
      </pc:sldChg>
      <pc:sldChg chg="del">
        <pc:chgData name="Geri Pilaca" userId="bd44fbd8b75054c5" providerId="LiveId" clId="{3EAE11A8-0AEC-40C6-9B48-F4119CA065ED}" dt="2023-03-12T20:26:14.317" v="330" actId="47"/>
        <pc:sldMkLst>
          <pc:docMk/>
          <pc:sldMk cId="2528312564" sldId="584"/>
        </pc:sldMkLst>
      </pc:sldChg>
      <pc:sldChg chg="del">
        <pc:chgData name="Geri Pilaca" userId="bd44fbd8b75054c5" providerId="LiveId" clId="{3EAE11A8-0AEC-40C6-9B48-F4119CA065ED}" dt="2023-03-12T20:26:26.932" v="335" actId="47"/>
        <pc:sldMkLst>
          <pc:docMk/>
          <pc:sldMk cId="1824986375" sldId="585"/>
        </pc:sldMkLst>
      </pc:sldChg>
      <pc:sldChg chg="del">
        <pc:chgData name="Geri Pilaca" userId="bd44fbd8b75054c5" providerId="LiveId" clId="{3EAE11A8-0AEC-40C6-9B48-F4119CA065ED}" dt="2023-03-12T20:26:25.985" v="334" actId="47"/>
        <pc:sldMkLst>
          <pc:docMk/>
          <pc:sldMk cId="2457410915" sldId="586"/>
        </pc:sldMkLst>
      </pc:sldChg>
      <pc:sldChg chg="modSp mod">
        <pc:chgData name="Geri Pilaca" userId="bd44fbd8b75054c5" providerId="LiveId" clId="{3EAE11A8-0AEC-40C6-9B48-F4119CA065ED}" dt="2023-03-12T20:38:03.043" v="471" actId="20577"/>
        <pc:sldMkLst>
          <pc:docMk/>
          <pc:sldMk cId="943060500" sldId="587"/>
        </pc:sldMkLst>
        <pc:spChg chg="mod">
          <ac:chgData name="Geri Pilaca" userId="bd44fbd8b75054c5" providerId="LiveId" clId="{3EAE11A8-0AEC-40C6-9B48-F4119CA065ED}" dt="2023-03-12T20:37:44.667" v="454" actId="20577"/>
          <ac:spMkLst>
            <pc:docMk/>
            <pc:sldMk cId="943060500" sldId="587"/>
            <ac:spMk id="2" creationId="{7DAB1334-57F6-48BA-8230-7DF86545D5E6}"/>
          </ac:spMkLst>
        </pc:spChg>
        <pc:spChg chg="mod">
          <ac:chgData name="Geri Pilaca" userId="bd44fbd8b75054c5" providerId="LiveId" clId="{3EAE11A8-0AEC-40C6-9B48-F4119CA065ED}" dt="2023-03-12T20:38:03.043" v="471" actId="20577"/>
          <ac:spMkLst>
            <pc:docMk/>
            <pc:sldMk cId="943060500" sldId="587"/>
            <ac:spMk id="11" creationId="{44FCD1DC-0438-4492-AB41-621CFE236299}"/>
          </ac:spMkLst>
        </pc:spChg>
      </pc:sldChg>
      <pc:sldChg chg="del">
        <pc:chgData name="Geri Pilaca" userId="bd44fbd8b75054c5" providerId="LiveId" clId="{3EAE11A8-0AEC-40C6-9B48-F4119CA065ED}" dt="2023-03-12T20:26:12.169" v="329" actId="47"/>
        <pc:sldMkLst>
          <pc:docMk/>
          <pc:sldMk cId="4068562838" sldId="588"/>
        </pc:sldMkLst>
      </pc:sldChg>
      <pc:sldChg chg="del">
        <pc:chgData name="Geri Pilaca" userId="bd44fbd8b75054c5" providerId="LiveId" clId="{3EAE11A8-0AEC-40C6-9B48-F4119CA065ED}" dt="2023-03-12T20:26:31.996" v="336" actId="47"/>
        <pc:sldMkLst>
          <pc:docMk/>
          <pc:sldMk cId="1829020239" sldId="590"/>
        </pc:sldMkLst>
      </pc:sldChg>
      <pc:sldChg chg="del">
        <pc:chgData name="Geri Pilaca" userId="bd44fbd8b75054c5" providerId="LiveId" clId="{3EAE11A8-0AEC-40C6-9B48-F4119CA065ED}" dt="2023-03-12T20:26:35.935" v="337" actId="47"/>
        <pc:sldMkLst>
          <pc:docMk/>
          <pc:sldMk cId="892707719" sldId="592"/>
        </pc:sldMkLst>
      </pc:sldChg>
      <pc:sldChg chg="del">
        <pc:chgData name="Geri Pilaca" userId="bd44fbd8b75054c5" providerId="LiveId" clId="{3EAE11A8-0AEC-40C6-9B48-F4119CA065ED}" dt="2023-03-12T20:26:45.641" v="342" actId="47"/>
        <pc:sldMkLst>
          <pc:docMk/>
          <pc:sldMk cId="3401743952" sldId="593"/>
        </pc:sldMkLst>
      </pc:sldChg>
      <pc:sldChg chg="del">
        <pc:chgData name="Geri Pilaca" userId="bd44fbd8b75054c5" providerId="LiveId" clId="{3EAE11A8-0AEC-40C6-9B48-F4119CA065ED}" dt="2023-03-12T20:26:41.280" v="340" actId="47"/>
        <pc:sldMkLst>
          <pc:docMk/>
          <pc:sldMk cId="4217969530" sldId="594"/>
        </pc:sldMkLst>
      </pc:sldChg>
      <pc:sldChg chg="del">
        <pc:chgData name="Geri Pilaca" userId="bd44fbd8b75054c5" providerId="LiveId" clId="{3EAE11A8-0AEC-40C6-9B48-F4119CA065ED}" dt="2023-03-12T20:26:38.686" v="339" actId="47"/>
        <pc:sldMkLst>
          <pc:docMk/>
          <pc:sldMk cId="2762917115" sldId="595"/>
        </pc:sldMkLst>
      </pc:sldChg>
      <pc:sldChg chg="del">
        <pc:chgData name="Geri Pilaca" userId="bd44fbd8b75054c5" providerId="LiveId" clId="{3EAE11A8-0AEC-40C6-9B48-F4119CA065ED}" dt="2023-03-12T20:26:37.057" v="338" actId="47"/>
        <pc:sldMkLst>
          <pc:docMk/>
          <pc:sldMk cId="1874501272" sldId="596"/>
        </pc:sldMkLst>
      </pc:sldChg>
      <pc:sldChg chg="del">
        <pc:chgData name="Geri Pilaca" userId="bd44fbd8b75054c5" providerId="LiveId" clId="{3EAE11A8-0AEC-40C6-9B48-F4119CA065ED}" dt="2023-03-12T20:26:44.110" v="341" actId="47"/>
        <pc:sldMkLst>
          <pc:docMk/>
          <pc:sldMk cId="3659469875" sldId="597"/>
        </pc:sldMkLst>
      </pc:sldChg>
      <pc:sldChg chg="add del ord">
        <pc:chgData name="Geri Pilaca" userId="bd44fbd8b75054c5" providerId="LiveId" clId="{3EAE11A8-0AEC-40C6-9B48-F4119CA065ED}" dt="2023-03-12T20:17:06.869" v="39" actId="47"/>
        <pc:sldMkLst>
          <pc:docMk/>
          <pc:sldMk cId="2603729404" sldId="598"/>
        </pc:sldMkLst>
      </pc:sldChg>
      <pc:sldChg chg="add del">
        <pc:chgData name="Geri Pilaca" userId="bd44fbd8b75054c5" providerId="LiveId" clId="{3EAE11A8-0AEC-40C6-9B48-F4119CA065ED}" dt="2023-03-12T20:15:14.162" v="32"/>
        <pc:sldMkLst>
          <pc:docMk/>
          <pc:sldMk cId="187045310" sldId="599"/>
        </pc:sldMkLst>
      </pc:sldChg>
      <pc:sldMasterChg chg="del delSldLayout">
        <pc:chgData name="Geri Pilaca" userId="bd44fbd8b75054c5" providerId="LiveId" clId="{3EAE11A8-0AEC-40C6-9B48-F4119CA065ED}" dt="2023-03-12T20:26:15.731" v="331" actId="47"/>
        <pc:sldMasterMkLst>
          <pc:docMk/>
          <pc:sldMasterMk cId="3867341210" sldId="2147483684"/>
        </pc:sldMasterMkLst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1324492447" sldId="2147483685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3254567822" sldId="2147483686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3259776948" sldId="2147483687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3524460828" sldId="2147483688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185942164" sldId="2147483689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71396777" sldId="2147483690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4043880249" sldId="2147483691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3365930058" sldId="2147483692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3061773094" sldId="2147483693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733255934" sldId="2147483694"/>
          </pc:sldLayoutMkLst>
        </pc:sldLayoutChg>
        <pc:sldLayoutChg chg="del">
          <pc:chgData name="Geri Pilaca" userId="bd44fbd8b75054c5" providerId="LiveId" clId="{3EAE11A8-0AEC-40C6-9B48-F4119CA065ED}" dt="2023-03-12T20:26:15.731" v="331" actId="47"/>
          <pc:sldLayoutMkLst>
            <pc:docMk/>
            <pc:sldMasterMk cId="3867341210" sldId="2147483684"/>
            <pc:sldLayoutMk cId="238265235" sldId="2147483695"/>
          </pc:sldLayoutMkLst>
        </pc:sldLayoutChg>
      </pc:sldMasterChg>
      <pc:sldMasterChg chg="del delSldLayout">
        <pc:chgData name="Geri Pilaca" userId="bd44fbd8b75054c5" providerId="LiveId" clId="{3EAE11A8-0AEC-40C6-9B48-F4119CA065ED}" dt="2023-03-12T20:26:14.317" v="330" actId="47"/>
        <pc:sldMasterMkLst>
          <pc:docMk/>
          <pc:sldMasterMk cId="1497063565" sldId="2147483696"/>
        </pc:sldMasterMkLst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3126158584" sldId="2147483697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805077226" sldId="2147483698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2731486857" sldId="2147483699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1747491684" sldId="2147483700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3308475657" sldId="2147483701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3307203993" sldId="2147483702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3825665889" sldId="2147483703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2969875573" sldId="2147483704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3124945143" sldId="2147483705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3196234027" sldId="2147483706"/>
          </pc:sldLayoutMkLst>
        </pc:sldLayoutChg>
        <pc:sldLayoutChg chg="del">
          <pc:chgData name="Geri Pilaca" userId="bd44fbd8b75054c5" providerId="LiveId" clId="{3EAE11A8-0AEC-40C6-9B48-F4119CA065ED}" dt="2023-03-12T20:26:14.317" v="330" actId="47"/>
          <pc:sldLayoutMkLst>
            <pc:docMk/>
            <pc:sldMasterMk cId="1497063565" sldId="2147483696"/>
            <pc:sldLayoutMk cId="3076185042" sldId="2147483707"/>
          </pc:sldLayoutMkLst>
        </pc:sldLayoutChg>
      </pc:sldMasterChg>
      <pc:sldMasterChg chg="del delSldLayout">
        <pc:chgData name="Geri Pilaca" userId="bd44fbd8b75054c5" providerId="LiveId" clId="{3EAE11A8-0AEC-40C6-9B48-F4119CA065ED}" dt="2023-03-12T20:26:44.110" v="341" actId="47"/>
        <pc:sldMasterMkLst>
          <pc:docMk/>
          <pc:sldMasterMk cId="4153659668" sldId="2147483708"/>
        </pc:sldMasterMkLst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2501756314" sldId="2147483709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797809346" sldId="2147483710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3650117797" sldId="2147483711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3144221603" sldId="2147483712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3237882356" sldId="2147483713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4103935119" sldId="2147483714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1091672887" sldId="2147483715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2287244067" sldId="2147483716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959779327" sldId="2147483717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2376955447" sldId="2147483718"/>
          </pc:sldLayoutMkLst>
        </pc:sldLayoutChg>
        <pc:sldLayoutChg chg="del">
          <pc:chgData name="Geri Pilaca" userId="bd44fbd8b75054c5" providerId="LiveId" clId="{3EAE11A8-0AEC-40C6-9B48-F4119CA065ED}" dt="2023-03-12T20:26:44.110" v="341" actId="47"/>
          <pc:sldLayoutMkLst>
            <pc:docMk/>
            <pc:sldMasterMk cId="4153659668" sldId="2147483708"/>
            <pc:sldLayoutMk cId="3733828368" sldId="2147483719"/>
          </pc:sldLayoutMkLst>
        </pc:sldLayoutChg>
      </pc:sldMasterChg>
      <pc:sldMasterChg chg="del delSldLayout">
        <pc:chgData name="Geri Pilaca" userId="bd44fbd8b75054c5" providerId="LiveId" clId="{3EAE11A8-0AEC-40C6-9B48-F4119CA065ED}" dt="2023-03-12T20:26:25.985" v="334" actId="47"/>
        <pc:sldMasterMkLst>
          <pc:docMk/>
          <pc:sldMasterMk cId="2362394230" sldId="2147483720"/>
        </pc:sldMasterMkLst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2304755481" sldId="2147483721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2023304515" sldId="2147483722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1976752589" sldId="2147483723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2570827218" sldId="2147483724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2687311813" sldId="2147483725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3007669721" sldId="2147483726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1140169607" sldId="2147483727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3490478991" sldId="2147483728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817731957" sldId="2147483729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1988956928" sldId="2147483730"/>
          </pc:sldLayoutMkLst>
        </pc:sldLayoutChg>
        <pc:sldLayoutChg chg="del">
          <pc:chgData name="Geri Pilaca" userId="bd44fbd8b75054c5" providerId="LiveId" clId="{3EAE11A8-0AEC-40C6-9B48-F4119CA065ED}" dt="2023-03-12T20:26:25.985" v="334" actId="47"/>
          <pc:sldLayoutMkLst>
            <pc:docMk/>
            <pc:sldMasterMk cId="2362394230" sldId="2147483720"/>
            <pc:sldLayoutMk cId="3591171458" sldId="214748373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EB819-47B3-4C73-B50A-A1BE0470BD1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33245-C9D6-4559-9F84-B461B76AE5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57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A23418-7244-4C7E-A0B3-F32685ECAAC8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D3F90B-27F4-4D1D-B989-41638D2E57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010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372CD-C357-4300-BA7E-6A4475633C99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76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9F1F-A400-4CB7-86BD-BA02540876A6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2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9273-26B0-4B10-B5D5-ED443543819A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660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76CEF9-E4E9-4642-9EA8-10EEAD8079CC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4F46B9-7CFC-42E3-BF1C-03F7B73D83E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65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C80BD-35B9-4855-B42D-1F1256833078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091FDE-2CDA-4640-975D-FFC799ACFAB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6266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1B7E3C-3ADE-4DB9-A205-9C075CA641D8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BF3EED-BE5B-4C13-B228-48AF8288C57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18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2054BC-E11B-4534-8B40-C98E5C49B93F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203BE0-5AB5-4558-826A-4A0824E7D89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5598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44D2C3-8F15-4847-80BF-BBF7BAD77A05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FA9B6D-4847-4DB2-98B7-18D0CE62F95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777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8074EF-FF61-492B-AA16-E5084E563136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44BE9F-97FD-4A78-A969-82F17DF82A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973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5AD33F-0191-4ADC-81F0-BE9643ECDAA1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3F72AF-ED2E-4240-9D32-59A38DCBBB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154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F26FEE-B974-4B02-B39B-F42435D8B797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C83E18-5D8D-40D2-9318-894799B257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12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69D05-986B-4EB2-98D0-5FF5DA8F765F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3090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584F2-8FA7-4A6B-9EBD-1D21EAF66AC5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AEB56-5179-45ED-BB32-2EE9176E5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8307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C88DAE-2AF3-4538-8940-471006529342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331525-5802-4129-ACE7-AB24F07B688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1607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EC9C03-39A9-4817-8151-C443F10FE7E4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533ED7-4926-4006-97C2-2AA94205C6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3659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3177-537B-4AF1-8FA7-AF03A27AA9FC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9150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522DE-A0CC-4493-9A51-68620946ED8F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45664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207F4-F400-42AC-9950-0A88DA0B4037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5812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A883-A699-47F6-81F0-56ECAF168F88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66240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59C3-ECCC-4E7D-A9CD-CDA94ECF14F7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8616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4906-BED5-40FB-A5B9-8B2D87E00C7C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4932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3C0F-02C4-4CEE-8D42-AC0048695BCE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0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AC2B-8A52-4B71-B292-0C955953F0D1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6929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881D9-2339-4131-A0B9-89BD6A721F28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583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0D7CF-DDD5-4C5B-A242-F36E02FDA01D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24726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7BB5-69EE-4314-90CB-73602A8B5304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47295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ECE4-A022-4E37-A647-D40293CF0DC2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56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7694-B65A-4980-80A2-76BDA6F38B2D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49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33FF-29F0-4396-8EF8-97243D5C2B21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85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FB74-6D5C-4B29-AD76-C29D940755D2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82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9CB7-41BE-4586-B0CC-0C8B6E547403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47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3F7F-45F0-4E94-B8E4-67D965C85C56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45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63D1-1ECB-4000-92E7-19632A9133FC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23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4C823-DAC7-446F-9127-84653B23D1A0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4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BB9113-E59C-4D94-9DFD-E17472367699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26/02/2026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984FA5-3C70-4AB7-84B7-20E3F47D75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43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EFC57-D432-4E51-9576-F19229D070E8}" type="datetime1">
              <a:rPr lang="en-US" smtClean="0"/>
              <a:t>2/26/2026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83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B1334-57F6-48BA-8230-7DF86545D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9374" y="2719270"/>
            <a:ext cx="7772400" cy="1985342"/>
          </a:xfrm>
        </p:spPr>
        <p:txBody>
          <a:bodyPr>
            <a:normAutofit fontScale="90000"/>
          </a:bodyPr>
          <a:lstStyle/>
          <a:p>
            <a:pPr fontAlgn="base">
              <a:spcAft>
                <a:spcPct val="0"/>
              </a:spcAft>
              <a:defRPr/>
            </a:pP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PËRMBUSHJA E PIKETAVE TË PËRKOHSHME PËRMBYLLËSE PËR </a:t>
            </a: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KAPITULLIN 5 - PROKURIMI PUBLIK</a:t>
            </a: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2EC3E1-A7A9-437A-9249-0CA2FF2E6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1039" y="5255194"/>
            <a:ext cx="8159922" cy="1283727"/>
          </a:xfrm>
        </p:spPr>
        <p:txBody>
          <a:bodyPr>
            <a:normAutofit/>
          </a:bodyPr>
          <a:lstStyle/>
          <a:p>
            <a:pPr marL="814388" indent="-450850">
              <a:spcBef>
                <a:spcPts val="0"/>
              </a:spcBef>
              <a:defRPr/>
            </a:pP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Xhoana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Ristani</a:t>
            </a:r>
            <a:endParaRPr lang="en-ZW" sz="2000" dirty="0">
              <a:solidFill>
                <a:srgbClr val="002060"/>
              </a:solidFill>
              <a:cs typeface="Arial" charset="0"/>
            </a:endParaRPr>
          </a:p>
          <a:p>
            <a:pPr marL="814388" indent="-450850">
              <a:spcBef>
                <a:spcPts val="0"/>
              </a:spcBef>
              <a:defRPr/>
            </a:pP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Drejtor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,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Drejtoria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E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Zbatimit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të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Politikave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Strategjike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dhe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Integrimit</a:t>
            </a:r>
            <a:endParaRPr lang="en-ZW" sz="2000" dirty="0">
              <a:solidFill>
                <a:srgbClr val="002060"/>
              </a:solidFill>
              <a:cs typeface="Arial" charset="0"/>
            </a:endParaRPr>
          </a:p>
          <a:p>
            <a:pPr marL="814388" indent="-450850">
              <a:spcBef>
                <a:spcPts val="0"/>
              </a:spcBef>
              <a:defRPr/>
            </a:pP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Agjencia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e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Prokurimit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Publik</a:t>
            </a:r>
            <a:endParaRPr lang="en-ZW" sz="2000" dirty="0">
              <a:solidFill>
                <a:srgbClr val="002060"/>
              </a:solidFill>
              <a:cs typeface="Arial" charset="0"/>
            </a:endParaRPr>
          </a:p>
          <a:p>
            <a:endParaRPr lang="en-GB" dirty="0">
              <a:solidFill>
                <a:srgbClr val="002060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6FCFFA0-4917-4D19-865C-084CDC2E4FD5}"/>
              </a:ext>
            </a:extLst>
          </p:cNvPr>
          <p:cNvGrpSpPr/>
          <p:nvPr/>
        </p:nvGrpSpPr>
        <p:grpSpPr>
          <a:xfrm>
            <a:off x="1524000" y="170279"/>
            <a:ext cx="9144000" cy="1312119"/>
            <a:chOff x="0" y="170279"/>
            <a:chExt cx="9144000" cy="1312119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593714C-4F72-4EE8-AC20-23C2D9BDAC16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D7941A3-9AFB-4C93-B2BE-45650EE6B30D}"/>
                </a:ext>
              </a:extLst>
            </p:cNvPr>
            <p:cNvGrpSpPr/>
            <p:nvPr/>
          </p:nvGrpSpPr>
          <p:grpSpPr>
            <a:xfrm>
              <a:off x="3081556" y="170279"/>
              <a:ext cx="3020037" cy="1312119"/>
              <a:chOff x="3078956" y="-56710"/>
              <a:chExt cx="3310743" cy="1443557"/>
            </a:xfrm>
            <a:solidFill>
              <a:schemeClr val="bg1"/>
            </a:solidFill>
          </p:grpSpPr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FAE4B240-0089-4758-9690-3AFE4E9C644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8251"/>
              <a:stretch/>
            </p:blipFill>
            <p:spPr>
              <a:xfrm>
                <a:off x="3665669" y="-56710"/>
                <a:ext cx="1812662" cy="1043095"/>
              </a:xfrm>
              <a:prstGeom prst="rect">
                <a:avLst/>
              </a:prstGeom>
              <a:grpFill/>
            </p:spPr>
          </p:pic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EEE7BAE-E41A-4900-9074-C2BAD9F188CD}"/>
                  </a:ext>
                </a:extLst>
              </p:cNvPr>
              <p:cNvSpPr/>
              <p:nvPr/>
            </p:nvSpPr>
            <p:spPr>
              <a:xfrm>
                <a:off x="3078956" y="946657"/>
                <a:ext cx="3310743" cy="440190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ZW" sz="1000" b="1" i="0" u="none" strike="noStrike" kern="1200" cap="none" spc="30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REPUBLIKA E SHQIPËRISË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ZW" sz="1000" b="1" i="0" u="none" strike="noStrike" kern="1200" cap="none" spc="30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AGJENCIA E PROKURIMIT PUBLIK</a:t>
                </a: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32C00E-1FBE-427D-BA97-30F088E34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4F46B9-7CFC-42E3-BF1C-03F7B73D83E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3060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1C37A325-8BA1-4914-A562-57ABE9A60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3991" y="2744620"/>
            <a:ext cx="533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Faleminderit</a:t>
            </a:r>
            <a:r>
              <a:rPr kumimoji="0" lang="sr-Latn-CS" sz="2800" b="0" i="1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!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CS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5818B8-0CA5-4CEA-99E7-662A460060A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955CAE2-82F8-4DA3-A4F9-CD0607587596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73FD52D-B20A-4013-A784-6141D7934864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E8ABB4F-8492-4EC4-ADA6-7C7D5CBA21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ysClr val="window" lastClr="FFFFFF"/>
            </a:solidFill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2EEE7BAE-E41A-4900-9074-C2BAD9F188CD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t>REPUBLIKA E SHQIPËRISË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78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B601E-8EF9-BB3C-279B-1B7F55875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09B9157-7537-43CB-A837-BDE99CE57CDB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është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mesatarisht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përgatitur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Rekomandimet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dhëna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Komisioni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Evropian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vazhdojë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përpjekjet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përmirësuar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konkurueshmërinë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procedurat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përafrojë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tej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kuadrin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ligjor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acquis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fushën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koncesioneve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partneriteteve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-private,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fillojë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puna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përafrimin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mëtejshëm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acquis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fushën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mbrojtjes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sigurisë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sigurojë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përputhshmërinë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acquis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Marrëveshjen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Stabilizim-Asociimit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(MSA)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lidhje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marrëveshjet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ndërqeveritare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lidhura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vendet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treta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fushën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2C73E5-90EB-167F-70C1-6D7AA24BED14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EFB692D-A147-20E7-46E2-797C4D2939D0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7BD24A8-2CC0-8D4E-3855-C6E8B32E84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37A3880-A56C-2BB5-F9D9-1EF012F6E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2</a:t>
            </a:fld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33C1893-F0E3-D542-DB7D-8476FE45F386}"/>
              </a:ext>
            </a:extLst>
          </p:cNvPr>
          <p:cNvSpPr txBox="1">
            <a:spLocks/>
          </p:cNvSpPr>
          <p:nvPr/>
        </p:nvSpPr>
        <p:spPr bwMode="auto">
          <a:xfrm>
            <a:off x="853619" y="1797837"/>
            <a:ext cx="10607038" cy="184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RAPORTI VJETOR I KOMISIONIT EVROPIAN 2025</a:t>
            </a:r>
            <a:b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endParaRPr lang="en-GB" sz="2800" dirty="0">
              <a:solidFill>
                <a:srgbClr val="4472C4">
                  <a:lumMod val="50000"/>
                </a:srgbClr>
              </a:solidFill>
              <a:cs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2F60B5-2072-845A-7216-48677E3C8771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53081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C199B-E58C-E8F8-3821-A1FF9DEF7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ABC6A9-2CE2-1229-96B9-049010F08DC3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1C810B6-3CB0-61BF-5D56-5F9B25C4D6B3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2C08C9-2B51-CF71-9BD5-1F64183D043E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AEA25D7-1743-5117-DA0A-1895C472A7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C0118EE0-2923-A9CC-6D51-6DBE36F1C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SITUATA E KAPITULLIT 5 – POZICIONI I PËRBASHKËT I BE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588B1-231F-AF70-B88D-127064B70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061" y="1825625"/>
            <a:ext cx="11129319" cy="4351338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Piketat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mbyllëse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Kapitullin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5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përafron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plotësisht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kuadrin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ligjor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kombëtar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lidhje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gjitha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fushat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duke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përfshirë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koncesionet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partneritetet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-private,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marrëveshjet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ndërkombëtare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përjashtojnë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rregullat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përputhje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Traktatin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BE,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dispozita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tjera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përkatëse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acquis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vendos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kapacitetet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duhura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administrative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institucionale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gjitha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nivelet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merr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masat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duhura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siguruar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zbatimin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duhur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kombëtar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këtë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kohën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duhur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përpara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anëtarësimit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demonstron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dhëna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solide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një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drejtë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transparent,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ofron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vlerë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konkurrencë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mbrojtje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kundër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korrupsionit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4ED997-B9DB-0BF3-939A-841EA627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3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F5095F-984F-E72E-1A6E-C5C19D7F4478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61903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6619F-9F2A-C8D3-47BD-C8138DAD9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CC764B9-3A77-1370-14FB-9F26AF3FA193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DEA27A4-5706-D9FC-9A5C-82BB9DEF52AF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CE6E671-A31E-37EA-E879-5DDF6BB2ECB2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7E23CFA-A12E-7DD1-794F-D187543F18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62A8AD2C-1B44-D9E4-F7DD-6085493DF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SITUATA E KAPITULLIT 5 – ZHVILLIMET E FUNDIT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A806F0-DA42-4072-F6C6-244B0734D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061" y="1825625"/>
            <a:ext cx="11129319" cy="4351338"/>
          </a:xfrm>
        </p:spPr>
        <p:txBody>
          <a:bodyPr>
            <a:norm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Më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datë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4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Dhjetor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2025, APP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zhvilloi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një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takim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shpjegues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për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Kapitullin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5 me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përfaqësues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nga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Shërbimet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e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Komisionit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Evropian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(DG GROW, DG ENEST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dhe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DG DEFIS).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Gjatë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këtij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takimi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diskutuan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rreth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masave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ëe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duhen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ndërmerren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shqiptare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qëllim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Kapitulli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5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plotësojë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kushtet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mbylljen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provizore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tij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Pala e KE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përgjigj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pyetjeve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teknike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APP,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sqaroi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aspekte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lidhen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ndryshimet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nevojshme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përafruar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kombëtar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acquis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këtë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fund, KE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kërkoi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shqiptare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dërgojë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një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vlerësim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nivelit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kapaciteteve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zbatuese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dhënave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statistikore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fushën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prokurimeve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fushën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mbrojtjes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sigurisë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lang="en-US" sz="2000" b="1" i="1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</a:pPr>
            <a:endParaRPr lang="en-US" sz="2000" b="1" i="1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9BA684-10DB-6E01-9A4D-C93E33782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4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351739-9A85-E089-DD60-235723D9AE2C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4837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7BD53-2524-5DF1-DDD9-7666E2890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FA53FF4-4E24-4425-CE77-671831290CD0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4E5AF4B-0511-D060-1E56-424487ECB3BD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9811EC2-A8E8-7AFA-575A-26A98F317137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89F236E-B1C9-4F5C-7B58-C34FCAB67F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EEC3116A-6535-6C9B-C5C9-CBCFB0E5E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D221B-4715-ED15-D44D-4A921EC3B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3517" y="1825625"/>
            <a:ext cx="12085607" cy="4351338"/>
          </a:xfr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përafron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plotësisht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kuadrin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ligjor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kombëtar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gjitha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duke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përfshirë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koncesionet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partneritetet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-private,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marrëveshjet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ndërkombëtare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përjashtojnë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rregullat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përputhje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Traktatin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dispozita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tjera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përkatëse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6003EEF-C45E-AFAA-8C6D-71709B6BD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5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7058ED-EC94-85E6-4A7D-F19E57ADD164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758659"/>
              </p:ext>
            </p:extLst>
          </p:nvPr>
        </p:nvGraphicFramePr>
        <p:xfrm>
          <a:off x="33417" y="3073451"/>
          <a:ext cx="12125166" cy="3834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2583">
                  <a:extLst>
                    <a:ext uri="{9D8B030D-6E8A-4147-A177-3AD203B41FA5}">
                      <a16:colId xmlns:a16="http://schemas.microsoft.com/office/drawing/2014/main" val="1386570497"/>
                    </a:ext>
                  </a:extLst>
                </a:gridCol>
                <a:gridCol w="6062583">
                  <a:extLst>
                    <a:ext uri="{9D8B030D-6E8A-4147-A177-3AD203B41FA5}">
                      <a16:colId xmlns:a16="http://schemas.microsoft.com/office/drawing/2014/main" val="1361919394"/>
                    </a:ext>
                  </a:extLst>
                </a:gridCol>
              </a:tblGrid>
              <a:tr h="322249">
                <a:tc>
                  <a:txBody>
                    <a:bodyPr/>
                    <a:lstStyle/>
                    <a:p>
                      <a:r>
                        <a:rPr lang="en-US" sz="1700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Statusi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11309"/>
                  </a:ext>
                </a:extLst>
              </a:tr>
              <a:tr h="556210">
                <a:tc>
                  <a:txBody>
                    <a:bodyPr/>
                    <a:lstStyle/>
                    <a:p>
                      <a:r>
                        <a:rPr lang="en-US" sz="1700" dirty="0" err="1"/>
                        <a:t>Amendim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Ligjit</a:t>
                      </a:r>
                      <a:r>
                        <a:rPr lang="en-US" sz="1700" baseline="0" dirty="0"/>
                        <a:t> 162/2020 “</a:t>
                      </a:r>
                      <a:r>
                        <a:rPr lang="en-US" sz="1700" baseline="0" dirty="0" err="1"/>
                        <a:t>Për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prokurimin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publik</a:t>
                      </a:r>
                      <a:r>
                        <a:rPr lang="en-US" sz="1700" baseline="0" dirty="0"/>
                        <a:t>”, </a:t>
                      </a:r>
                      <a:r>
                        <a:rPr lang="en-US" sz="1700" baseline="0" dirty="0" err="1"/>
                        <a:t>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ndryshuar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Pas </a:t>
                      </a:r>
                      <a:r>
                        <a:rPr lang="en-US" sz="1700" dirty="0" err="1"/>
                        <a:t>takimit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shpjegues</a:t>
                      </a:r>
                      <a:r>
                        <a:rPr lang="en-US" sz="1700" dirty="0"/>
                        <a:t> me </a:t>
                      </a:r>
                      <a:r>
                        <a:rPr lang="en-US" sz="1700" dirty="0" err="1"/>
                        <a:t>Komisionin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Evropian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mbajtur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më</a:t>
                      </a:r>
                      <a:r>
                        <a:rPr lang="en-US" sz="1700" dirty="0"/>
                        <a:t> 4 </a:t>
                      </a:r>
                      <a:r>
                        <a:rPr lang="en-US" sz="1700" dirty="0" err="1"/>
                        <a:t>dhjetor</a:t>
                      </a:r>
                      <a:r>
                        <a:rPr lang="en-US" sz="1700" dirty="0"/>
                        <a:t> 2025, u </a:t>
                      </a:r>
                      <a:r>
                        <a:rPr lang="en-US" sz="1700" dirty="0" err="1"/>
                        <a:t>paraqit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një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tabelë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përputhshmërie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mbi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përputhshmërinë</a:t>
                      </a:r>
                      <a:r>
                        <a:rPr lang="en-US" sz="1700" dirty="0"/>
                        <a:t> e LPP-</a:t>
                      </a:r>
                      <a:r>
                        <a:rPr lang="en-US" sz="1700" dirty="0" err="1"/>
                        <a:t>së</a:t>
                      </a:r>
                      <a:r>
                        <a:rPr lang="en-US" sz="1700" dirty="0"/>
                        <a:t> me </a:t>
                      </a:r>
                      <a:r>
                        <a:rPr lang="en-US" sz="1700" dirty="0" err="1"/>
                        <a:t>direktivat</a:t>
                      </a:r>
                      <a:r>
                        <a:rPr lang="en-US" sz="1700" dirty="0"/>
                        <a:t> e BE-</a:t>
                      </a:r>
                      <a:r>
                        <a:rPr lang="en-US" sz="1700" dirty="0" err="1"/>
                        <a:t>së</a:t>
                      </a:r>
                      <a:r>
                        <a:rPr lang="en-US" sz="1700" dirty="0"/>
                        <a:t>.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këtë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drejtim</a:t>
                      </a:r>
                      <a:r>
                        <a:rPr lang="en-US" sz="1700" dirty="0"/>
                        <a:t>, ne </a:t>
                      </a:r>
                      <a:r>
                        <a:rPr lang="en-US" sz="1700" dirty="0" err="1"/>
                        <a:t>jemi</a:t>
                      </a:r>
                      <a:r>
                        <a:rPr lang="en-US" sz="1700" dirty="0"/>
                        <a:t> duke </a:t>
                      </a:r>
                      <a:r>
                        <a:rPr lang="en-US" sz="1700" dirty="0" err="1"/>
                        <a:t>pritur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shqyrtimin</a:t>
                      </a:r>
                      <a:r>
                        <a:rPr lang="en-US" sz="1700" dirty="0"/>
                        <a:t> e KE-</a:t>
                      </a:r>
                      <a:r>
                        <a:rPr lang="en-US" sz="1700" dirty="0" err="1"/>
                        <a:t>së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mbi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përputhshmërinë</a:t>
                      </a:r>
                      <a:r>
                        <a:rPr lang="en-US" sz="1700" dirty="0"/>
                        <a:t> e LPP-</a:t>
                      </a:r>
                      <a:r>
                        <a:rPr lang="en-US" sz="1700" dirty="0" err="1"/>
                        <a:t>së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mënyrë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që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identifikojmë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boshllëqet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mbetura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që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duhen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adresuar</a:t>
                      </a:r>
                      <a:r>
                        <a:rPr lang="en-US" sz="17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42059"/>
                  </a:ext>
                </a:extLst>
              </a:tr>
              <a:tr h="451015">
                <a:tc>
                  <a:txBody>
                    <a:bodyPr/>
                    <a:lstStyle/>
                    <a:p>
                      <a:r>
                        <a:rPr lang="en-US" sz="1700" dirty="0" err="1"/>
                        <a:t>Miratimi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ligjit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të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ri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për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koncesionet</a:t>
                      </a:r>
                      <a:r>
                        <a:rPr lang="en-US" sz="1700" baseline="0" dirty="0"/>
                        <a:t>/PPP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Miratuar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Kuvend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Ligji</a:t>
                      </a:r>
                      <a:r>
                        <a:rPr lang="en-US" sz="1700" dirty="0"/>
                        <a:t> nr. 88, date 12.12.2025.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085569"/>
                  </a:ext>
                </a:extLst>
              </a:tr>
              <a:tr h="1271337">
                <a:tc>
                  <a:txBody>
                    <a:bodyPr/>
                    <a:lstStyle/>
                    <a:p>
                      <a:r>
                        <a:rPr lang="en-US" sz="1700" dirty="0" err="1"/>
                        <a:t>Ndryshim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ligjit</a:t>
                      </a:r>
                      <a:r>
                        <a:rPr lang="en-US" sz="1700" baseline="0" dirty="0"/>
                        <a:t> 36/2020 “</a:t>
                      </a:r>
                      <a:r>
                        <a:rPr lang="en-US" sz="1700" baseline="0" dirty="0" err="1"/>
                        <a:t>Për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prokurimet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në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fushën</a:t>
                      </a:r>
                      <a:r>
                        <a:rPr lang="en-US" sz="1700" baseline="0" dirty="0"/>
                        <a:t> e </a:t>
                      </a:r>
                      <a:r>
                        <a:rPr lang="en-US" sz="1700" baseline="0" dirty="0" err="1"/>
                        <a:t>mbrojtjes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dhe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sigurisë</a:t>
                      </a:r>
                      <a:r>
                        <a:rPr lang="en-US" sz="1700" baseline="0" dirty="0"/>
                        <a:t>”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Draftligji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është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hedhur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konsultim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RENJK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data 23 Korrik-20 </a:t>
                      </a:r>
                      <a:r>
                        <a:rPr lang="en-US" sz="1700" dirty="0" err="1"/>
                        <a:t>Gusht</a:t>
                      </a:r>
                      <a:r>
                        <a:rPr lang="en-US" sz="1700" dirty="0"/>
                        <a:t> 2025. </a:t>
                      </a:r>
                      <a:r>
                        <a:rPr lang="en-US" sz="1700" dirty="0" err="1"/>
                        <a:t>Gjithashtu</a:t>
                      </a:r>
                      <a:r>
                        <a:rPr lang="en-US" sz="1700" dirty="0"/>
                        <a:t>, </a:t>
                      </a:r>
                      <a:r>
                        <a:rPr lang="en-US" sz="1700" dirty="0" err="1"/>
                        <a:t>draftligji</a:t>
                      </a:r>
                      <a:r>
                        <a:rPr lang="en-US" sz="1700" dirty="0"/>
                        <a:t> ka </a:t>
                      </a:r>
                      <a:r>
                        <a:rPr lang="en-US" sz="1700" dirty="0" err="1"/>
                        <a:t>qarkulluar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mendim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Ministritë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linjës</a:t>
                      </a:r>
                      <a:r>
                        <a:rPr lang="en-US" sz="1700" dirty="0"/>
                        <a:t>.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Tetor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2025, </a:t>
                      </a:r>
                      <a:r>
                        <a:rPr lang="en-US" sz="1700" dirty="0" err="1"/>
                        <a:t>draftligji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është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dërguar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mendim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pranë</a:t>
                      </a:r>
                      <a:r>
                        <a:rPr lang="en-US" sz="1700" dirty="0"/>
                        <a:t> KE. </a:t>
                      </a:r>
                      <a:r>
                        <a:rPr lang="en-US" sz="1700" dirty="0" err="1"/>
                        <a:t>Ndërkohë</a:t>
                      </a:r>
                      <a:r>
                        <a:rPr lang="en-US" sz="1700" dirty="0"/>
                        <a:t> SIGMA </a:t>
                      </a:r>
                      <a:r>
                        <a:rPr lang="en-US" sz="1700" dirty="0" err="1"/>
                        <a:t>është</a:t>
                      </a:r>
                      <a:r>
                        <a:rPr lang="en-US" sz="1700" dirty="0"/>
                        <a:t> duke </a:t>
                      </a:r>
                      <a:r>
                        <a:rPr lang="en-US" sz="1700" dirty="0" err="1"/>
                        <a:t>dhënë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asistencën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saj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këtë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draftligj</a:t>
                      </a:r>
                      <a:r>
                        <a:rPr lang="en-US" sz="17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399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38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C175D-CAC9-378B-153E-F0B5FD1E9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D1FD116-48A1-0FD6-FF18-300B827879CB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6806D59-8758-F2AD-8D4D-8F422F48FAC8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4E9EA6B-C178-0301-0B0D-C3B5F54FA13C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A5B69A66-2348-131E-3B6F-56B0E7B7B1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D46D4059-CA72-7EB1-6250-3EA9ABF8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9A881-586E-7E34-865D-4F113905E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3517" y="1825625"/>
            <a:ext cx="12085607" cy="4351338"/>
          </a:xfr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përafron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plotësisht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kuadrin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ligjor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kombëtar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gjitha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duke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përfshirë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koncesionet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partneritetet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-private,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marrëveshjet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ndërkombëtare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përjashtojnë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rregullat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përputhje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Traktatin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dispozita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tjera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përkatëse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947F1B-1DB9-91F1-09EC-4484AA73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6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B876D0-62C7-72A3-88E3-A218E39C347E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EFC105-2C72-7991-5668-9CD16D458A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3185"/>
              </p:ext>
            </p:extLst>
          </p:nvPr>
        </p:nvGraphicFramePr>
        <p:xfrm>
          <a:off x="33417" y="3073451"/>
          <a:ext cx="12125166" cy="3359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2583">
                  <a:extLst>
                    <a:ext uri="{9D8B030D-6E8A-4147-A177-3AD203B41FA5}">
                      <a16:colId xmlns:a16="http://schemas.microsoft.com/office/drawing/2014/main" val="1386570497"/>
                    </a:ext>
                  </a:extLst>
                </a:gridCol>
                <a:gridCol w="6062583">
                  <a:extLst>
                    <a:ext uri="{9D8B030D-6E8A-4147-A177-3AD203B41FA5}">
                      <a16:colId xmlns:a16="http://schemas.microsoft.com/office/drawing/2014/main" val="1361919394"/>
                    </a:ext>
                  </a:extLst>
                </a:gridCol>
              </a:tblGrid>
              <a:tr h="322249">
                <a:tc>
                  <a:txBody>
                    <a:bodyPr/>
                    <a:lstStyle/>
                    <a:p>
                      <a:r>
                        <a:rPr lang="en-US" sz="1700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Statusi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11309"/>
                  </a:ext>
                </a:extLst>
              </a:tr>
              <a:tr h="556210">
                <a:tc>
                  <a:txBody>
                    <a:bodyPr/>
                    <a:lstStyle/>
                    <a:p>
                      <a:r>
                        <a:rPr lang="en-US" sz="1700" dirty="0" err="1"/>
                        <a:t>Ndryshime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VKM nr. 291, </a:t>
                      </a:r>
                      <a:r>
                        <a:rPr lang="en-US" sz="1700" dirty="0" err="1"/>
                        <a:t>datë</a:t>
                      </a:r>
                      <a:r>
                        <a:rPr lang="en-US" sz="1700" dirty="0"/>
                        <a:t> 15.5.2024 "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përcaktimin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kufijve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monetarë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procedurat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prokurimit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Parashikohet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miratimi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ndryshimeve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VKM nr. 291, </a:t>
                      </a:r>
                      <a:r>
                        <a:rPr lang="en-US" sz="1700" dirty="0" err="1"/>
                        <a:t>datë</a:t>
                      </a:r>
                      <a:r>
                        <a:rPr lang="en-US" sz="1700" dirty="0"/>
                        <a:t> 15.5.2024, me </a:t>
                      </a:r>
                      <a:r>
                        <a:rPr lang="en-US" sz="1700" dirty="0" err="1"/>
                        <a:t>qëllim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përafrimin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kufijve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monetarë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kombëtarë</a:t>
                      </a:r>
                      <a:r>
                        <a:rPr lang="en-US" sz="1700" dirty="0"/>
                        <a:t> me </a:t>
                      </a:r>
                      <a:r>
                        <a:rPr lang="en-US" sz="1700" dirty="0" err="1"/>
                        <a:t>kufijtë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monetarë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që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janë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fuqi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Direktivat</a:t>
                      </a:r>
                      <a:r>
                        <a:rPr lang="en-US" sz="1700" dirty="0"/>
                        <a:t> e BE-</a:t>
                      </a:r>
                      <a:r>
                        <a:rPr lang="en-US" sz="1700" dirty="0" err="1"/>
                        <a:t>së</a:t>
                      </a:r>
                      <a:r>
                        <a:rPr lang="en-US" sz="17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42059"/>
                  </a:ext>
                </a:extLst>
              </a:tr>
              <a:tr h="451015">
                <a:tc>
                  <a:txBody>
                    <a:bodyPr/>
                    <a:lstStyle/>
                    <a:p>
                      <a:r>
                        <a:rPr lang="en-US" sz="1700" dirty="0" err="1"/>
                        <a:t>Miratimi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legjislacionit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dytësor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fushën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koncesioneve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PPP-</a:t>
                      </a:r>
                      <a:r>
                        <a:rPr lang="en-US" sz="1700" dirty="0" err="1"/>
                        <a:t>ve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Parashikohet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miratimi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legjislacionit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dytësor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zbatim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Ligjit</a:t>
                      </a:r>
                      <a:r>
                        <a:rPr lang="en-US" sz="1700" dirty="0"/>
                        <a:t> nr. 88, </a:t>
                      </a:r>
                      <a:r>
                        <a:rPr lang="en-US" sz="1700" dirty="0" err="1"/>
                        <a:t>datë</a:t>
                      </a:r>
                      <a:r>
                        <a:rPr lang="en-US" sz="1700" dirty="0"/>
                        <a:t> 12.12.2025 "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koncesionet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partneritetin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privat</a:t>
                      </a:r>
                      <a:r>
                        <a:rPr lang="en-US" sz="1700" dirty="0"/>
                        <a:t>".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085569"/>
                  </a:ext>
                </a:extLst>
              </a:tr>
              <a:tr h="1271337">
                <a:tc>
                  <a:txBody>
                    <a:bodyPr/>
                    <a:lstStyle/>
                    <a:p>
                      <a:r>
                        <a:rPr lang="en-US" sz="1700" dirty="0" err="1"/>
                        <a:t>Ndryshime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Vendimin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Këshillit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Ministrave</a:t>
                      </a:r>
                      <a:r>
                        <a:rPr lang="en-US" sz="1700" dirty="0"/>
                        <a:t> Nr. 457, </a:t>
                      </a:r>
                      <a:r>
                        <a:rPr lang="en-US" sz="1700" dirty="0" err="1"/>
                        <a:t>datë</a:t>
                      </a:r>
                      <a:r>
                        <a:rPr lang="en-US" sz="1700" dirty="0"/>
                        <a:t> 09.08.2021 "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miratimin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fjalorit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përbashkët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prokurimit</a:t>
                      </a:r>
                      <a:r>
                        <a:rPr lang="en-US" sz="1700" dirty="0"/>
                        <a:t>",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korrigjuar</a:t>
                      </a:r>
                      <a:r>
                        <a:rPr lang="en-US" sz="1700" dirty="0"/>
                        <a:t>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Një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ndryshim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që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duhet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bërë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VKM me </a:t>
                      </a:r>
                      <a:r>
                        <a:rPr lang="en-US" sz="1700" dirty="0" err="1"/>
                        <a:t>qëllim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shtimin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tabelave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plotësuese</a:t>
                      </a:r>
                      <a:r>
                        <a:rPr lang="en-US" sz="1700" dirty="0"/>
                        <a:t>, </a:t>
                      </a:r>
                      <a:r>
                        <a:rPr lang="en-US" sz="1700" dirty="0" err="1"/>
                        <a:t>përveç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listës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kryesore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kodeve</a:t>
                      </a:r>
                      <a:r>
                        <a:rPr lang="en-US" sz="1700" dirty="0"/>
                        <a:t> CPV.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399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06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8DAEC-337E-E81D-D534-63FB7A67B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09BF472-DB7C-901D-80D6-2EE656864BA0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6499FA3-FE94-C4C9-8824-CE72046048E8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D7C77CD-2D76-0AF3-C83F-390A921016B0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10ADE60A-A400-6685-309F-A2CF89144D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C39DC5FB-8AB3-322A-E205-51F92450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4A071-DF19-9CB2-D66E-9A46B727A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032" y="1825625"/>
            <a:ext cx="10867768" cy="4351338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i="1" dirty="0" err="1"/>
              <a:t>Shqipëria</a:t>
            </a:r>
            <a:r>
              <a:rPr lang="en-US" sz="2000" b="1" i="1" dirty="0"/>
              <a:t> </a:t>
            </a:r>
            <a:r>
              <a:rPr lang="en-US" sz="2000" b="1" i="1" dirty="0" err="1"/>
              <a:t>vendos</a:t>
            </a:r>
            <a:r>
              <a:rPr lang="en-US" sz="2000" b="1" i="1" dirty="0"/>
              <a:t> </a:t>
            </a:r>
            <a:r>
              <a:rPr lang="en-US" sz="2000" b="1" i="1" dirty="0" err="1"/>
              <a:t>kapacitetet</a:t>
            </a:r>
            <a:r>
              <a:rPr lang="en-US" sz="2000" b="1" i="1" dirty="0"/>
              <a:t> e </a:t>
            </a:r>
            <a:r>
              <a:rPr lang="en-US" sz="2000" b="1" i="1" dirty="0" err="1"/>
              <a:t>duhura</a:t>
            </a:r>
            <a:r>
              <a:rPr lang="en-US" sz="2000" b="1" i="1" dirty="0"/>
              <a:t> administrative </a:t>
            </a:r>
            <a:r>
              <a:rPr lang="en-US" sz="2000" b="1" i="1" dirty="0" err="1"/>
              <a:t>dhe</a:t>
            </a:r>
            <a:r>
              <a:rPr lang="en-US" sz="2000" b="1" i="1" dirty="0"/>
              <a:t> </a:t>
            </a:r>
            <a:r>
              <a:rPr lang="en-US" sz="2000" b="1" i="1" dirty="0" err="1"/>
              <a:t>institucionale</a:t>
            </a:r>
            <a:r>
              <a:rPr lang="en-US" sz="2000" b="1" i="1" dirty="0"/>
              <a:t> </a:t>
            </a:r>
            <a:r>
              <a:rPr lang="en-US" sz="2000" b="1" i="1" dirty="0" err="1"/>
              <a:t>në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gjitha</a:t>
            </a:r>
            <a:r>
              <a:rPr lang="en-US" sz="2000" b="1" i="1" dirty="0"/>
              <a:t> </a:t>
            </a:r>
            <a:r>
              <a:rPr lang="en-US" sz="2000" b="1" i="1" dirty="0" err="1"/>
              <a:t>nivelet</a:t>
            </a:r>
            <a:r>
              <a:rPr lang="en-US" sz="2000" b="1" i="1" dirty="0"/>
              <a:t> </a:t>
            </a:r>
            <a:r>
              <a:rPr lang="en-US" sz="2000" b="1" i="1" dirty="0" err="1"/>
              <a:t>dhe</a:t>
            </a:r>
            <a:r>
              <a:rPr lang="en-US" sz="2000" b="1" i="1" dirty="0"/>
              <a:t> </a:t>
            </a:r>
            <a:r>
              <a:rPr lang="en-US" sz="2000" b="1" i="1" dirty="0" err="1"/>
              <a:t>merr</a:t>
            </a:r>
            <a:r>
              <a:rPr lang="en-US" sz="2000" b="1" i="1" dirty="0"/>
              <a:t> </a:t>
            </a:r>
            <a:r>
              <a:rPr lang="en-US" sz="2000" b="1" i="1" dirty="0" err="1"/>
              <a:t>masat</a:t>
            </a:r>
            <a:r>
              <a:rPr lang="en-US" sz="2000" b="1" i="1" dirty="0"/>
              <a:t> e </a:t>
            </a:r>
            <a:r>
              <a:rPr lang="en-US" sz="2000" b="1" i="1" dirty="0" err="1"/>
              <a:t>duhura</a:t>
            </a:r>
            <a:r>
              <a:rPr lang="en-US" sz="2000" b="1" i="1" dirty="0"/>
              <a:t> </a:t>
            </a:r>
            <a:r>
              <a:rPr lang="en-US" sz="2000" b="1" i="1" dirty="0" err="1"/>
              <a:t>për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siguruar</a:t>
            </a:r>
            <a:r>
              <a:rPr lang="en-US" sz="2000" b="1" i="1" dirty="0"/>
              <a:t> </a:t>
            </a:r>
            <a:r>
              <a:rPr lang="en-US" sz="2000" b="1" i="1" dirty="0" err="1"/>
              <a:t>zbatimin</a:t>
            </a:r>
            <a:r>
              <a:rPr lang="en-US" sz="2000" b="1" i="1" dirty="0"/>
              <a:t> e </a:t>
            </a:r>
            <a:r>
              <a:rPr lang="en-US" sz="2000" b="1" i="1" dirty="0" err="1"/>
              <a:t>duhur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legjislacionit</a:t>
            </a:r>
            <a:r>
              <a:rPr lang="en-US" sz="2000" b="1" i="1" dirty="0"/>
              <a:t> </a:t>
            </a:r>
            <a:r>
              <a:rPr lang="en-US" sz="2000" b="1" i="1" dirty="0" err="1"/>
              <a:t>kombëtar</a:t>
            </a:r>
            <a:r>
              <a:rPr lang="en-US" sz="2000" b="1" i="1" dirty="0"/>
              <a:t> </a:t>
            </a:r>
            <a:r>
              <a:rPr lang="en-US" sz="2000" b="1" i="1" dirty="0" err="1"/>
              <a:t>në</a:t>
            </a:r>
            <a:r>
              <a:rPr lang="en-US" sz="2000" b="1" i="1" dirty="0"/>
              <a:t> </a:t>
            </a:r>
            <a:r>
              <a:rPr lang="en-US" sz="2000" b="1" i="1" dirty="0" err="1"/>
              <a:t>këtë</a:t>
            </a:r>
            <a:r>
              <a:rPr lang="en-US" sz="2000" b="1" i="1" dirty="0"/>
              <a:t> </a:t>
            </a:r>
            <a:r>
              <a:rPr lang="en-US" sz="2000" b="1" i="1" dirty="0" err="1"/>
              <a:t>fushë</a:t>
            </a:r>
            <a:r>
              <a:rPr lang="en-US" sz="2000" b="1" i="1" dirty="0"/>
              <a:t> </a:t>
            </a:r>
            <a:r>
              <a:rPr lang="en-US" sz="2000" b="1" i="1" dirty="0" err="1"/>
              <a:t>në</a:t>
            </a:r>
            <a:r>
              <a:rPr lang="en-US" sz="2000" b="1" i="1" dirty="0"/>
              <a:t> </a:t>
            </a:r>
            <a:r>
              <a:rPr lang="en-US" sz="2000" b="1" i="1" dirty="0" err="1"/>
              <a:t>kohën</a:t>
            </a:r>
            <a:r>
              <a:rPr lang="en-US" sz="2000" b="1" i="1" dirty="0"/>
              <a:t> e </a:t>
            </a:r>
            <a:r>
              <a:rPr lang="en-US" sz="2000" b="1" i="1" dirty="0" err="1"/>
              <a:t>duhur</a:t>
            </a:r>
            <a:r>
              <a:rPr lang="en-US" sz="2000" b="1" i="1" dirty="0"/>
              <a:t> </a:t>
            </a:r>
            <a:r>
              <a:rPr lang="en-US" sz="2000" b="1" i="1" dirty="0" err="1"/>
              <a:t>përpara</a:t>
            </a:r>
            <a:r>
              <a:rPr lang="en-US" sz="2000" b="1" i="1" dirty="0"/>
              <a:t> </a:t>
            </a:r>
            <a:r>
              <a:rPr lang="en-US" sz="2000" b="1" i="1" dirty="0" err="1"/>
              <a:t>anëtarësimit</a:t>
            </a:r>
            <a:endParaRPr lang="en-US" sz="2000" b="1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DBF253-B72C-95CE-0D8E-B2D7B71F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7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D02770-BC60-B129-7B17-38CE6F20A980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655964"/>
              </p:ext>
            </p:extLst>
          </p:nvPr>
        </p:nvGraphicFramePr>
        <p:xfrm>
          <a:off x="403062" y="2735481"/>
          <a:ext cx="11385874" cy="285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2937">
                  <a:extLst>
                    <a:ext uri="{9D8B030D-6E8A-4147-A177-3AD203B41FA5}">
                      <a16:colId xmlns:a16="http://schemas.microsoft.com/office/drawing/2014/main" val="1509530655"/>
                    </a:ext>
                  </a:extLst>
                </a:gridCol>
                <a:gridCol w="5692937">
                  <a:extLst>
                    <a:ext uri="{9D8B030D-6E8A-4147-A177-3AD203B41FA5}">
                      <a16:colId xmlns:a16="http://schemas.microsoft.com/office/drawing/2014/main" val="156349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Statusi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262843"/>
                  </a:ext>
                </a:extLst>
              </a:tr>
              <a:tr h="985520">
                <a:tc>
                  <a:txBody>
                    <a:bodyPr/>
                    <a:lstStyle/>
                    <a:p>
                      <a:r>
                        <a:rPr lang="en-US" sz="1700" dirty="0"/>
                        <a:t>Të </a:t>
                      </a:r>
                      <a:r>
                        <a:rPr lang="en-US" sz="1700" dirty="0" err="1"/>
                        <a:t>paktën</a:t>
                      </a:r>
                      <a:r>
                        <a:rPr lang="en-US" sz="1700" dirty="0"/>
                        <a:t> 500 persona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jenë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pajisur</a:t>
                      </a:r>
                      <a:r>
                        <a:rPr lang="en-US" sz="1700" dirty="0"/>
                        <a:t> me </a:t>
                      </a:r>
                      <a:r>
                        <a:rPr lang="en-US" sz="1700" dirty="0" err="1"/>
                        <a:t>certifikatën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fushën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prokurimit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Gjatë</a:t>
                      </a:r>
                      <a:r>
                        <a:rPr lang="en-US" sz="1700" dirty="0"/>
                        <a:t> 2025, 5 </a:t>
                      </a:r>
                      <a:r>
                        <a:rPr lang="en-US" sz="1700" dirty="0" err="1"/>
                        <a:t>testime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fushën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prokurimit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, </a:t>
                      </a:r>
                      <a:r>
                        <a:rPr lang="en-US" sz="1700" dirty="0" err="1"/>
                        <a:t>konkretisht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më</a:t>
                      </a:r>
                      <a:r>
                        <a:rPr lang="en-US" sz="1700" dirty="0"/>
                        <a:t> 8 Shkurt, 27 Mars, 25 </a:t>
                      </a:r>
                      <a:r>
                        <a:rPr lang="en-US" sz="1700" dirty="0" err="1"/>
                        <a:t>Qershor</a:t>
                      </a:r>
                      <a:r>
                        <a:rPr lang="en-US" sz="1700" dirty="0"/>
                        <a:t>, 25 </a:t>
                      </a:r>
                      <a:r>
                        <a:rPr lang="en-US" sz="1700" dirty="0" err="1"/>
                        <a:t>Shtator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2 </a:t>
                      </a:r>
                      <a:r>
                        <a:rPr lang="en-US" sz="1700" dirty="0" err="1"/>
                        <a:t>Dhjetor</a:t>
                      </a:r>
                      <a:r>
                        <a:rPr lang="en-US" sz="1700" dirty="0"/>
                        <a:t> 2025, </a:t>
                      </a:r>
                      <a:r>
                        <a:rPr lang="en-US" sz="1700" dirty="0" err="1"/>
                        <a:t>ku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kanë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marrë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pjesë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gjithsej</a:t>
                      </a:r>
                      <a:r>
                        <a:rPr lang="en-US" sz="1700" dirty="0"/>
                        <a:t> 696 persona, </a:t>
                      </a:r>
                      <a:r>
                        <a:rPr lang="en-US" sz="1700" dirty="0" err="1"/>
                        <a:t>nga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cilët</a:t>
                      </a:r>
                      <a:r>
                        <a:rPr lang="en-US" sz="1700" dirty="0"/>
                        <a:t> 441 </a:t>
                      </a:r>
                      <a:r>
                        <a:rPr lang="en-US" sz="1700" dirty="0" err="1"/>
                        <a:t>janë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certifikuar</a:t>
                      </a:r>
                      <a:r>
                        <a:rPr lang="en-US" sz="1700" dirty="0"/>
                        <a:t>. Sa I </a:t>
                      </a:r>
                      <a:r>
                        <a:rPr lang="en-US" sz="1700" dirty="0" err="1"/>
                        <a:t>takon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vitit</a:t>
                      </a:r>
                      <a:r>
                        <a:rPr lang="en-US" sz="1700" dirty="0"/>
                        <a:t> 2026, </a:t>
                      </a:r>
                      <a:r>
                        <a:rPr lang="en-US" sz="1700" dirty="0" err="1"/>
                        <a:t>më</a:t>
                      </a:r>
                      <a:r>
                        <a:rPr lang="en-US" sz="1700" dirty="0"/>
                        <a:t> date 19 Shkurt </a:t>
                      </a:r>
                      <a:r>
                        <a:rPr lang="en-US" sz="1700" dirty="0" err="1"/>
                        <a:t>është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zhvilluar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testimi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rradhës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45168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Rekomandim </a:t>
                      </a:r>
                      <a:r>
                        <a:rPr lang="en-US" dirty="0" err="1"/>
                        <a:t>mbi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përgatitjen</a:t>
                      </a:r>
                      <a:r>
                        <a:rPr lang="en-US" baseline="0" dirty="0"/>
                        <a:t> e </a:t>
                      </a:r>
                      <a:r>
                        <a:rPr lang="en-US" baseline="0" dirty="0" err="1"/>
                        <a:t>dokumentave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tenderit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Masë e </a:t>
                      </a:r>
                      <a:r>
                        <a:rPr lang="en-US" dirty="0" err="1"/>
                        <a:t>cila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përkon</a:t>
                      </a:r>
                      <a:r>
                        <a:rPr lang="en-US" dirty="0"/>
                        <a:t> me </a:t>
                      </a:r>
                      <a:r>
                        <a:rPr lang="en-US" dirty="0" err="1"/>
                        <a:t>punë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vazhdueshme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kryen</a:t>
                      </a:r>
                      <a:r>
                        <a:rPr lang="en-US" dirty="0"/>
                        <a:t> APP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8021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 err="1"/>
                        <a:t>Publikimi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baseline="0" dirty="0"/>
                        <a:t> LCC tools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 ka </a:t>
                      </a:r>
                      <a:r>
                        <a:rPr lang="en-US" dirty="0" err="1"/>
                        <a:t>bashkëpunuar</a:t>
                      </a:r>
                      <a:r>
                        <a:rPr lang="en-US" dirty="0"/>
                        <a:t> me BB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përgatitjen</a:t>
                      </a:r>
                      <a:r>
                        <a:rPr lang="en-US" dirty="0"/>
                        <a:t> e LCC,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cilat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janë</a:t>
                      </a:r>
                      <a:r>
                        <a:rPr lang="en-US" baseline="0" dirty="0"/>
                        <a:t> përfunduar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631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681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68383-14F5-4B5B-EDB9-4F678D098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4BCC8F-9C58-A29A-82C4-1A6E4B0D1770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8AD266A-DF42-D143-7A11-718B9F2053CB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86002F-344F-144F-0831-70540FB2DED9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2DFF19D-D5F3-2670-48B9-A2919A90CD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40EFACF-DED1-CECB-8869-FE555EA8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F455E-361A-860B-D848-C2A6C0CE7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032" y="1825625"/>
            <a:ext cx="10867768" cy="4351338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i="1" dirty="0" err="1"/>
              <a:t>Shqipëria</a:t>
            </a:r>
            <a:r>
              <a:rPr lang="en-US" sz="2000" b="1" i="1" dirty="0"/>
              <a:t> </a:t>
            </a:r>
            <a:r>
              <a:rPr lang="en-US" sz="2000" b="1" i="1" dirty="0" err="1"/>
              <a:t>vendos</a:t>
            </a:r>
            <a:r>
              <a:rPr lang="en-US" sz="2000" b="1" i="1" dirty="0"/>
              <a:t> </a:t>
            </a:r>
            <a:r>
              <a:rPr lang="en-US" sz="2000" b="1" i="1" dirty="0" err="1"/>
              <a:t>kapacitetet</a:t>
            </a:r>
            <a:r>
              <a:rPr lang="en-US" sz="2000" b="1" i="1" dirty="0"/>
              <a:t> e </a:t>
            </a:r>
            <a:r>
              <a:rPr lang="en-US" sz="2000" b="1" i="1" dirty="0" err="1"/>
              <a:t>duhura</a:t>
            </a:r>
            <a:r>
              <a:rPr lang="en-US" sz="2000" b="1" i="1" dirty="0"/>
              <a:t> administrative </a:t>
            </a:r>
            <a:r>
              <a:rPr lang="en-US" sz="2000" b="1" i="1" dirty="0" err="1"/>
              <a:t>dhe</a:t>
            </a:r>
            <a:r>
              <a:rPr lang="en-US" sz="2000" b="1" i="1" dirty="0"/>
              <a:t> </a:t>
            </a:r>
            <a:r>
              <a:rPr lang="en-US" sz="2000" b="1" i="1" dirty="0" err="1"/>
              <a:t>institucionale</a:t>
            </a:r>
            <a:r>
              <a:rPr lang="en-US" sz="2000" b="1" i="1" dirty="0"/>
              <a:t> </a:t>
            </a:r>
            <a:r>
              <a:rPr lang="en-US" sz="2000" b="1" i="1" dirty="0" err="1"/>
              <a:t>në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gjitha</a:t>
            </a:r>
            <a:r>
              <a:rPr lang="en-US" sz="2000" b="1" i="1" dirty="0"/>
              <a:t> </a:t>
            </a:r>
            <a:r>
              <a:rPr lang="en-US" sz="2000" b="1" i="1" dirty="0" err="1"/>
              <a:t>nivelet</a:t>
            </a:r>
            <a:r>
              <a:rPr lang="en-US" sz="2000" b="1" i="1" dirty="0"/>
              <a:t> </a:t>
            </a:r>
            <a:r>
              <a:rPr lang="en-US" sz="2000" b="1" i="1" dirty="0" err="1"/>
              <a:t>dhe</a:t>
            </a:r>
            <a:r>
              <a:rPr lang="en-US" sz="2000" b="1" i="1" dirty="0"/>
              <a:t> </a:t>
            </a:r>
            <a:r>
              <a:rPr lang="en-US" sz="2000" b="1" i="1" dirty="0" err="1"/>
              <a:t>merr</a:t>
            </a:r>
            <a:r>
              <a:rPr lang="en-US" sz="2000" b="1" i="1" dirty="0"/>
              <a:t> </a:t>
            </a:r>
            <a:r>
              <a:rPr lang="en-US" sz="2000" b="1" i="1" dirty="0" err="1"/>
              <a:t>masat</a:t>
            </a:r>
            <a:r>
              <a:rPr lang="en-US" sz="2000" b="1" i="1" dirty="0"/>
              <a:t> e </a:t>
            </a:r>
            <a:r>
              <a:rPr lang="en-US" sz="2000" b="1" i="1" dirty="0" err="1"/>
              <a:t>duhura</a:t>
            </a:r>
            <a:r>
              <a:rPr lang="en-US" sz="2000" b="1" i="1" dirty="0"/>
              <a:t> </a:t>
            </a:r>
            <a:r>
              <a:rPr lang="en-US" sz="2000" b="1" i="1" dirty="0" err="1"/>
              <a:t>për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siguruar</a:t>
            </a:r>
            <a:r>
              <a:rPr lang="en-US" sz="2000" b="1" i="1" dirty="0"/>
              <a:t> </a:t>
            </a:r>
            <a:r>
              <a:rPr lang="en-US" sz="2000" b="1" i="1" dirty="0" err="1"/>
              <a:t>zbatimin</a:t>
            </a:r>
            <a:r>
              <a:rPr lang="en-US" sz="2000" b="1" i="1" dirty="0"/>
              <a:t> e </a:t>
            </a:r>
            <a:r>
              <a:rPr lang="en-US" sz="2000" b="1" i="1" dirty="0" err="1"/>
              <a:t>duhur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legjislacionit</a:t>
            </a:r>
            <a:r>
              <a:rPr lang="en-US" sz="2000" b="1" i="1" dirty="0"/>
              <a:t> </a:t>
            </a:r>
            <a:r>
              <a:rPr lang="en-US" sz="2000" b="1" i="1" dirty="0" err="1"/>
              <a:t>kombëtar</a:t>
            </a:r>
            <a:r>
              <a:rPr lang="en-US" sz="2000" b="1" i="1" dirty="0"/>
              <a:t> </a:t>
            </a:r>
            <a:r>
              <a:rPr lang="en-US" sz="2000" b="1" i="1" dirty="0" err="1"/>
              <a:t>në</a:t>
            </a:r>
            <a:r>
              <a:rPr lang="en-US" sz="2000" b="1" i="1" dirty="0"/>
              <a:t> </a:t>
            </a:r>
            <a:r>
              <a:rPr lang="en-US" sz="2000" b="1" i="1" dirty="0" err="1"/>
              <a:t>këtë</a:t>
            </a:r>
            <a:r>
              <a:rPr lang="en-US" sz="2000" b="1" i="1" dirty="0"/>
              <a:t> </a:t>
            </a:r>
            <a:r>
              <a:rPr lang="en-US" sz="2000" b="1" i="1" dirty="0" err="1"/>
              <a:t>fushë</a:t>
            </a:r>
            <a:r>
              <a:rPr lang="en-US" sz="2000" b="1" i="1" dirty="0"/>
              <a:t> </a:t>
            </a:r>
            <a:r>
              <a:rPr lang="en-US" sz="2000" b="1" i="1" dirty="0" err="1"/>
              <a:t>në</a:t>
            </a:r>
            <a:r>
              <a:rPr lang="en-US" sz="2000" b="1" i="1" dirty="0"/>
              <a:t> </a:t>
            </a:r>
            <a:r>
              <a:rPr lang="en-US" sz="2000" b="1" i="1" dirty="0" err="1"/>
              <a:t>kohën</a:t>
            </a:r>
            <a:r>
              <a:rPr lang="en-US" sz="2000" b="1" i="1" dirty="0"/>
              <a:t> e </a:t>
            </a:r>
            <a:r>
              <a:rPr lang="en-US" sz="2000" b="1" i="1" dirty="0" err="1"/>
              <a:t>duhur</a:t>
            </a:r>
            <a:r>
              <a:rPr lang="en-US" sz="2000" b="1" i="1" dirty="0"/>
              <a:t> </a:t>
            </a:r>
            <a:r>
              <a:rPr lang="en-US" sz="2000" b="1" i="1" dirty="0" err="1"/>
              <a:t>përpara</a:t>
            </a:r>
            <a:r>
              <a:rPr lang="en-US" sz="2000" b="1" i="1" dirty="0"/>
              <a:t> </a:t>
            </a:r>
            <a:r>
              <a:rPr lang="en-US" sz="2000" b="1" i="1" dirty="0" err="1"/>
              <a:t>anëtarësimit</a:t>
            </a:r>
            <a:endParaRPr lang="en-US" sz="2000" b="1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20DD73-3FED-07CD-359E-BD0AB2073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8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FB7EB8-3F47-F36C-AE00-818242303563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E909CA9-2664-7A27-56AC-D09349ABB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401647"/>
              </p:ext>
            </p:extLst>
          </p:nvPr>
        </p:nvGraphicFramePr>
        <p:xfrm>
          <a:off x="403062" y="2735481"/>
          <a:ext cx="11385874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2937">
                  <a:extLst>
                    <a:ext uri="{9D8B030D-6E8A-4147-A177-3AD203B41FA5}">
                      <a16:colId xmlns:a16="http://schemas.microsoft.com/office/drawing/2014/main" val="1509530655"/>
                    </a:ext>
                  </a:extLst>
                </a:gridCol>
                <a:gridCol w="5692937">
                  <a:extLst>
                    <a:ext uri="{9D8B030D-6E8A-4147-A177-3AD203B41FA5}">
                      <a16:colId xmlns:a16="http://schemas.microsoft.com/office/drawing/2014/main" val="156349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Statusi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262843"/>
                  </a:ext>
                </a:extLst>
              </a:tr>
              <a:tr h="985520">
                <a:tc>
                  <a:txBody>
                    <a:bodyPr/>
                    <a:lstStyle/>
                    <a:p>
                      <a:r>
                        <a:rPr lang="en-US" sz="1700" dirty="0" err="1"/>
                        <a:t>Ngritja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institucionit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ri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përgjegjës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koncesionet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partneritetet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-private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Pritet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krijohet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një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institucion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ri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përgjegjës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koncesionet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partneritetet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publike</a:t>
                      </a:r>
                      <a:r>
                        <a:rPr lang="en-US" sz="1700" dirty="0"/>
                        <a:t> private, </a:t>
                      </a:r>
                      <a:r>
                        <a:rPr lang="en-US" sz="1700" dirty="0" err="1"/>
                        <a:t>siç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parashikohet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nga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Ligji</a:t>
                      </a:r>
                      <a:r>
                        <a:rPr lang="en-US" sz="1700" dirty="0"/>
                        <a:t> nr. 88, </a:t>
                      </a:r>
                      <a:r>
                        <a:rPr lang="en-US" sz="1700" dirty="0" err="1"/>
                        <a:t>datë</a:t>
                      </a:r>
                      <a:r>
                        <a:rPr lang="en-US" sz="1700" dirty="0"/>
                        <a:t> 12.12.2025 "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koncesionet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partneritetin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privat</a:t>
                      </a:r>
                      <a:r>
                        <a:rPr lang="en-US" sz="1700" dirty="0"/>
                        <a:t>. </a:t>
                      </a:r>
                      <a:r>
                        <a:rPr lang="en-US" sz="1700" dirty="0" err="1"/>
                        <a:t>Në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këtë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rast</a:t>
                      </a:r>
                      <a:r>
                        <a:rPr lang="en-US" sz="1700" dirty="0"/>
                        <a:t>, ka </a:t>
                      </a:r>
                      <a:r>
                        <a:rPr lang="en-US" sz="1700" dirty="0" err="1"/>
                        <a:t>filluar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puna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përgatitjen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një</a:t>
                      </a:r>
                      <a:r>
                        <a:rPr lang="en-US" sz="1700" dirty="0"/>
                        <a:t> draft-VKM-je me </a:t>
                      </a:r>
                      <a:r>
                        <a:rPr lang="en-US" sz="1700" dirty="0" err="1"/>
                        <a:t>asistencën</a:t>
                      </a:r>
                      <a:r>
                        <a:rPr lang="en-US" sz="1700" dirty="0"/>
                        <a:t> e SIGMA-s, 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ngritjen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një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institucion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tillë</a:t>
                      </a:r>
                      <a:r>
                        <a:rPr lang="en-US" sz="17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45168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err="1"/>
                        <a:t>Rritja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kapaciteteve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fushën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koncesioneve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PPP-</a:t>
                      </a:r>
                      <a:r>
                        <a:rPr lang="en-US" dirty="0" err="1"/>
                        <a:t>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Stafi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institucionit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përgjegjës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koncesionet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PPP-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, do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trajnohet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legjislacionin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mbi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koncesionet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PPP-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Këto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trajnime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janë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parashikuara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zhvilluar</a:t>
                      </a:r>
                      <a:r>
                        <a:rPr lang="en-US" dirty="0"/>
                        <a:t> me </a:t>
                      </a:r>
                      <a:r>
                        <a:rPr lang="en-US" dirty="0" err="1"/>
                        <a:t>asistencën</a:t>
                      </a:r>
                      <a:r>
                        <a:rPr lang="en-US" dirty="0"/>
                        <a:t> e SIGMA-s.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80212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Zhvillim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një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analize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vlerësimit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nevojave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trajnim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stafit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baseline="0" dirty="0"/>
                        <a:t> MM, AKSIK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Zhvillimi pas </a:t>
                      </a:r>
                      <a:r>
                        <a:rPr lang="en-US" dirty="0" err="1"/>
                        <a:t>hyrjes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fuqi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ndryshimeve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Ligjit</a:t>
                      </a:r>
                      <a:r>
                        <a:rPr lang="en-US" baseline="0" dirty="0"/>
                        <a:t> 36/2020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582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764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48CB0-7376-FAC4-2CF1-2D0B11DDE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51B75B0-48A8-58C3-D54E-CF95CAD4AC33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56C4994-333A-4AB0-C3B8-7147F6BAEACC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D5EC2A8-6D98-8128-CDA5-90FF393DDFD7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4C2FC78-47E0-6E4F-97AA-C0D385E7A85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18205FB8-88D1-43B1-EC62-C62C0F5B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B4FD8D-5477-51C8-346E-59CA260BB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demonstron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dhëna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solide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një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drejtë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transparent,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vlerë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konkurrencë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mbrojtje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kundër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korrupsionit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C3ABBF-16F6-AA16-7AA8-3FF44E7BF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9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4A7110-CB80-A07D-3919-C1F9B958E0C9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161952"/>
              </p:ext>
            </p:extLst>
          </p:nvPr>
        </p:nvGraphicFramePr>
        <p:xfrm>
          <a:off x="659619" y="2708046"/>
          <a:ext cx="10429796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898">
                  <a:extLst>
                    <a:ext uri="{9D8B030D-6E8A-4147-A177-3AD203B41FA5}">
                      <a16:colId xmlns:a16="http://schemas.microsoft.com/office/drawing/2014/main" val="1509530655"/>
                    </a:ext>
                  </a:extLst>
                </a:gridCol>
                <a:gridCol w="5214898">
                  <a:extLst>
                    <a:ext uri="{9D8B030D-6E8A-4147-A177-3AD203B41FA5}">
                      <a16:colId xmlns:a16="http://schemas.microsoft.com/office/drawing/2014/main" val="156349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Statusi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26284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err="1"/>
                        <a:t>Finalizimi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</a:t>
                      </a:r>
                      <a:r>
                        <a:rPr lang="en-US" dirty="0" err="1"/>
                        <a:t>jë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raporti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statistikor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përmban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dhëna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krahasuese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mbi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performancën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sistemit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prokurimit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vitet</a:t>
                      </a:r>
                      <a:r>
                        <a:rPr lang="en-US" dirty="0"/>
                        <a:t> 2022-2025.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Të </a:t>
                      </a:r>
                      <a:r>
                        <a:rPr lang="en-US" dirty="0" err="1"/>
                        <a:t>dhënat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që</a:t>
                      </a:r>
                      <a:r>
                        <a:rPr lang="en-US" baseline="0" dirty="0"/>
                        <a:t> do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nxirren</a:t>
                      </a:r>
                      <a:r>
                        <a:rPr lang="en-US" baseline="0" dirty="0"/>
                        <a:t> do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jenë</a:t>
                      </a:r>
                      <a:r>
                        <a:rPr lang="en-US" baseline="0" dirty="0"/>
                        <a:t> po </a:t>
                      </a:r>
                      <a:r>
                        <a:rPr lang="en-US" baseline="0" dirty="0" err="1"/>
                        <a:t>ato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që</a:t>
                      </a:r>
                      <a:r>
                        <a:rPr lang="en-US" baseline="0" dirty="0"/>
                        <a:t> gjenden </a:t>
                      </a:r>
                      <a:r>
                        <a:rPr lang="en-US" baseline="0" dirty="0" err="1"/>
                        <a:t>në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analizat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vjetore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APP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07581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dhëna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tjera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cilat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lidhen</a:t>
                      </a:r>
                      <a:r>
                        <a:rPr lang="en-US" dirty="0"/>
                        <a:t> me </a:t>
                      </a:r>
                      <a:r>
                        <a:rPr lang="en-US" dirty="0" err="1"/>
                        <a:t>procedurat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fushën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mbrojtjes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sigurisë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ankimit</a:t>
                      </a:r>
                      <a:r>
                        <a:rPr lang="en-US" dirty="0"/>
                        <a:t> administrative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rastet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korrupsionit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fushën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prokurimit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publik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dhënat</a:t>
                      </a:r>
                      <a:r>
                        <a:rPr lang="en-US" dirty="0"/>
                        <a:t> do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nxirren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koordininim</a:t>
                      </a:r>
                      <a:r>
                        <a:rPr lang="en-US" dirty="0"/>
                        <a:t> me </a:t>
                      </a:r>
                      <a:r>
                        <a:rPr lang="en-US" dirty="0" err="1"/>
                        <a:t>institucionet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përgjegjëse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206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Miratimi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një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metodologjie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për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vlerësimin</a:t>
                      </a:r>
                      <a:r>
                        <a:rPr lang="en-US" baseline="0" dirty="0"/>
                        <a:t> e </a:t>
                      </a:r>
                      <a:r>
                        <a:rPr lang="en-US" baseline="0" dirty="0" err="1"/>
                        <a:t>rriskut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korrupsionit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në</a:t>
                      </a:r>
                      <a:r>
                        <a:rPr lang="en-US" baseline="0" dirty="0"/>
                        <a:t> 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 ka </a:t>
                      </a:r>
                      <a:r>
                        <a:rPr lang="en-US" dirty="0" err="1"/>
                        <a:t>bashkëpunuar</a:t>
                      </a:r>
                      <a:r>
                        <a:rPr lang="en-US" dirty="0"/>
                        <a:t> me MAPA, ANAC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OSBE </a:t>
                      </a:r>
                      <a:r>
                        <a:rPr lang="en-US" dirty="0" err="1"/>
                        <a:t>për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hartimin</a:t>
                      </a:r>
                      <a:r>
                        <a:rPr lang="en-US" baseline="0" dirty="0"/>
                        <a:t> e </a:t>
                      </a:r>
                      <a:r>
                        <a:rPr lang="en-US" baseline="0" dirty="0" err="1"/>
                        <a:t>kësaj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metodologjie</a:t>
                      </a:r>
                      <a:r>
                        <a:rPr lang="en-US" baseline="0" dirty="0"/>
                        <a:t> e </a:t>
                      </a:r>
                      <a:r>
                        <a:rPr lang="en-US" baseline="0" dirty="0" err="1"/>
                        <a:t>cila</a:t>
                      </a:r>
                      <a:r>
                        <a:rPr lang="en-US" baseline="0" dirty="0"/>
                        <a:t> përfunduar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45168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err="1"/>
                        <a:t>Përfundimi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një</a:t>
                      </a:r>
                      <a:r>
                        <a:rPr lang="en-US" baseline="0" dirty="0"/>
                        <a:t> model </a:t>
                      </a:r>
                      <a:r>
                        <a:rPr lang="en-US" baseline="0" dirty="0" err="1"/>
                        <a:t>plani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integriteti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për</a:t>
                      </a:r>
                      <a:r>
                        <a:rPr lang="en-US" baseline="0" dirty="0"/>
                        <a:t> AK/EK me </a:t>
                      </a:r>
                      <a:r>
                        <a:rPr lang="en-US" baseline="0" dirty="0" err="1"/>
                        <a:t>një</a:t>
                      </a:r>
                      <a:r>
                        <a:rPr lang="en-US" baseline="0" dirty="0"/>
                        <a:t> focus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veçantë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integriteti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proceset</a:t>
                      </a:r>
                      <a:r>
                        <a:rPr lang="en-US" baseline="0" dirty="0"/>
                        <a:t> e </a:t>
                      </a:r>
                      <a:r>
                        <a:rPr lang="en-US" baseline="0" dirty="0" err="1"/>
                        <a:t>prokurimit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 po </a:t>
                      </a:r>
                      <a:r>
                        <a:rPr lang="en-US" dirty="0" err="1"/>
                        <a:t>bashkëpunon</a:t>
                      </a:r>
                      <a:r>
                        <a:rPr lang="en-US" dirty="0"/>
                        <a:t> me MAPA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hartimin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këtij</a:t>
                      </a:r>
                      <a:r>
                        <a:rPr lang="en-US" dirty="0"/>
                        <a:t> model </a:t>
                      </a:r>
                      <a:r>
                        <a:rPr lang="en-US" dirty="0" err="1"/>
                        <a:t>plani</a:t>
                      </a:r>
                      <a:r>
                        <a:rPr lang="en-US" dirty="0"/>
                        <a:t>,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cili</a:t>
                      </a:r>
                      <a:r>
                        <a:rPr lang="en-US" baseline="0" dirty="0"/>
                        <a:t> do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dale </a:t>
                      </a:r>
                      <a:r>
                        <a:rPr lang="en-US" baseline="0" dirty="0" err="1"/>
                        <a:t>pasi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zhvillohet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një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vlerësim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rriskut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korrupsionit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prokurimin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publik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869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302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4387</TotalTime>
  <Words>1460</Words>
  <Application>Microsoft Office PowerPoint</Application>
  <PresentationFormat>Widescreen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Wingdings</vt:lpstr>
      <vt:lpstr>Office Theme</vt:lpstr>
      <vt:lpstr>2_Office Theme</vt:lpstr>
      <vt:lpstr>1_Office Theme</vt:lpstr>
      <vt:lpstr> PËRMBUSHJA E PIKETAVE TË PËRKOHSHME PËRMBYLLËSE PËR  KAPITULLIN 5 - PROKURIMI PUBLIK   </vt:lpstr>
      <vt:lpstr>PowerPoint Presentation</vt:lpstr>
      <vt:lpstr>SITUATA E KAPITULLIT 5 – POZICIONI I PËRBASHKËT I BE </vt:lpstr>
      <vt:lpstr>SITUATA E KAPITULLIT 5 – ZHVILLIMET E FUNDIT</vt:lpstr>
      <vt:lpstr>PIKETA MBYLLËSE PËR KAPITULLIN 5</vt:lpstr>
      <vt:lpstr>PIKETA MBYLLËSE PËR KAPITULLIN 5</vt:lpstr>
      <vt:lpstr>PIKETA MBYLLËSE PËR KAPITULLIN 5</vt:lpstr>
      <vt:lpstr>PIKETA MBYLLËSE PËR KAPITULLIN 5</vt:lpstr>
      <vt:lpstr>PIKETA MBYLLËSE PËR KAPITULLIN 5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</dc:creator>
  <cp:lastModifiedBy>Geri Pilaca</cp:lastModifiedBy>
  <cp:revision>249</cp:revision>
  <cp:lastPrinted>2022-11-11T09:32:28Z</cp:lastPrinted>
  <dcterms:created xsi:type="dcterms:W3CDTF">2022-10-27T07:02:52Z</dcterms:created>
  <dcterms:modified xsi:type="dcterms:W3CDTF">2026-02-26T11:11:00Z</dcterms:modified>
</cp:coreProperties>
</file>