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8" r:id="rId2"/>
    <p:sldId id="414" r:id="rId3"/>
    <p:sldId id="416" r:id="rId4"/>
    <p:sldId id="417" r:id="rId5"/>
    <p:sldId id="418" r:id="rId6"/>
    <p:sldId id="406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Montserrat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FC"/>
    <a:srgbClr val="E6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8617F7-BD45-45D3-9494-08AB8ACE10ED}">
  <a:tblStyle styleId="{668617F7-BD45-45D3-9494-08AB8ACE1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9E5840-C12E-4C8B-9978-033B50F8BF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5097" autoAdjust="0"/>
  </p:normalViewPr>
  <p:slideViewPr>
    <p:cSldViewPr snapToGrid="0">
      <p:cViewPr varScale="1">
        <p:scale>
          <a:sx n="141" d="100"/>
          <a:sy n="141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9705" lvl="0" indent="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alibri" panose="020F0502020204030204" pitchFamily="34" charset="0"/>
              <a:buNone/>
              <a:tabLst>
                <a:tab pos="40259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9705" lvl="0" indent="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alibri" panose="020F0502020204030204" pitchFamily="34" charset="0"/>
              <a:buNone/>
              <a:tabLst>
                <a:tab pos="40259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C6F40F16-46F0-3922-568C-94B5BD55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>
            <a:extLst>
              <a:ext uri="{FF2B5EF4-FFF2-40B4-BE49-F238E27FC236}">
                <a16:creationId xmlns:a16="http://schemas.microsoft.com/office/drawing/2014/main" id="{419B6B45-E65C-50DD-939D-8B6CFBA1BD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>
            <a:extLst>
              <a:ext uri="{FF2B5EF4-FFF2-40B4-BE49-F238E27FC236}">
                <a16:creationId xmlns:a16="http://schemas.microsoft.com/office/drawing/2014/main" id="{3A0614BE-56A6-6958-5509-28C054E7DB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9705" lvl="0" indent="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alibri" panose="020F0502020204030204" pitchFamily="34" charset="0"/>
              <a:buNone/>
              <a:tabLst>
                <a:tab pos="40259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D225429D-5BC8-EFEB-DC6F-0E327230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>
            <a:extLst>
              <a:ext uri="{FF2B5EF4-FFF2-40B4-BE49-F238E27FC236}">
                <a16:creationId xmlns:a16="http://schemas.microsoft.com/office/drawing/2014/main" id="{245BE72D-321F-BFC8-715B-AD14E515A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>
            <a:extLst>
              <a:ext uri="{FF2B5EF4-FFF2-40B4-BE49-F238E27FC236}">
                <a16:creationId xmlns:a16="http://schemas.microsoft.com/office/drawing/2014/main" id="{E2B8BF14-AB24-5BBD-02F0-D4E9E0555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9705" lvl="0" indent="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alibri" panose="020F0502020204030204" pitchFamily="34" charset="0"/>
              <a:buNone/>
              <a:tabLst>
                <a:tab pos="40259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5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FA386-4B62-EB90-3A3C-45BAD4A8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11" y="1295400"/>
            <a:ext cx="4880278" cy="3856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Google Shape;102;p14">
            <a:extLst>
              <a:ext uri="{FF2B5EF4-FFF2-40B4-BE49-F238E27FC236}">
                <a16:creationId xmlns:a16="http://schemas.microsoft.com/office/drawing/2014/main" id="{1DEBBDC6-D3D6-DA8A-DFEA-156F1EEC8D3F}"/>
              </a:ext>
            </a:extLst>
          </p:cNvPr>
          <p:cNvSpPr txBox="1">
            <a:spLocks/>
          </p:cNvSpPr>
          <p:nvPr/>
        </p:nvSpPr>
        <p:spPr>
          <a:xfrm>
            <a:off x="3699990" y="974957"/>
            <a:ext cx="5444010" cy="28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NDJEKJA E ZBATIMIT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STRATEGJIA KOMBËTARE PËR MIGRACIONIN 2024–2030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Silvana Banushi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Drejtor i Përgjithshëm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Drejtoria e Përgjithshme e Zhvillimit për Migracionin dhe Azilin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Ministria e Brendshme   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95B6B-3A67-CB60-121C-FF79E5FA4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3" r="24036"/>
          <a:stretch/>
        </p:blipFill>
        <p:spPr>
          <a:xfrm>
            <a:off x="-1" y="0"/>
            <a:ext cx="2238103" cy="16910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375154-BEDF-7060-CFAB-2C493A75D6D4}"/>
              </a:ext>
            </a:extLst>
          </p:cNvPr>
          <p:cNvCxnSpPr>
            <a:stCxn id="7" idx="3"/>
          </p:cNvCxnSpPr>
          <p:nvPr/>
        </p:nvCxnSpPr>
        <p:spPr>
          <a:xfrm>
            <a:off x="2238102" y="845501"/>
            <a:ext cx="6694231" cy="9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7BEB2-A17A-2235-C736-208C79A719F4}"/>
              </a:ext>
            </a:extLst>
          </p:cNvPr>
          <p:cNvCxnSpPr/>
          <p:nvPr/>
        </p:nvCxnSpPr>
        <p:spPr>
          <a:xfrm>
            <a:off x="2238102" y="870127"/>
            <a:ext cx="6694231" cy="9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10FC40-4F4E-D3AA-A65D-742F1F132AE0}"/>
              </a:ext>
            </a:extLst>
          </p:cNvPr>
          <p:cNvCxnSpPr>
            <a:cxnSpLocks/>
          </p:cNvCxnSpPr>
          <p:nvPr/>
        </p:nvCxnSpPr>
        <p:spPr>
          <a:xfrm>
            <a:off x="4072464" y="4393426"/>
            <a:ext cx="48852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C5BEAE-1F24-783C-7531-499BF0678D81}"/>
              </a:ext>
            </a:extLst>
          </p:cNvPr>
          <p:cNvCxnSpPr>
            <a:cxnSpLocks/>
          </p:cNvCxnSpPr>
          <p:nvPr/>
        </p:nvCxnSpPr>
        <p:spPr>
          <a:xfrm>
            <a:off x="4072464" y="4313524"/>
            <a:ext cx="4885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249E1-DCE8-D2B3-FC72-9ABF1C23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1563" y="133661"/>
            <a:ext cx="4808064" cy="4876179"/>
          </a:xfrm>
          <a:prstGeom prst="rect">
            <a:avLst/>
          </a:prstGeom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23452" y="1300289"/>
            <a:ext cx="7416591" cy="26694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VIZIONI DHE QELLIMI STRATEGJIK DERI NË 2030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06C4D-D5C0-2B83-D799-7F4281C62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3" r="24036"/>
          <a:stretch/>
        </p:blipFill>
        <p:spPr>
          <a:xfrm>
            <a:off x="41563" y="0"/>
            <a:ext cx="1738569" cy="13135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B6B6B8-E14A-F038-50B6-1A5DF8524F05}"/>
              </a:ext>
            </a:extLst>
          </p:cNvPr>
          <p:cNvCxnSpPr>
            <a:cxnSpLocks/>
          </p:cNvCxnSpPr>
          <p:nvPr/>
        </p:nvCxnSpPr>
        <p:spPr>
          <a:xfrm>
            <a:off x="1840169" y="682309"/>
            <a:ext cx="709216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25F0C6-F9A7-45F9-23A9-3DB9B3B0E2DB}"/>
              </a:ext>
            </a:extLst>
          </p:cNvPr>
          <p:cNvCxnSpPr>
            <a:cxnSpLocks/>
          </p:cNvCxnSpPr>
          <p:nvPr/>
        </p:nvCxnSpPr>
        <p:spPr>
          <a:xfrm>
            <a:off x="1840163" y="707704"/>
            <a:ext cx="709216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D93F11-4A85-2F7A-E5A0-50FC2AB8BBE1}"/>
              </a:ext>
            </a:extLst>
          </p:cNvPr>
          <p:cNvCxnSpPr>
            <a:cxnSpLocks/>
          </p:cNvCxnSpPr>
          <p:nvPr/>
        </p:nvCxnSpPr>
        <p:spPr>
          <a:xfrm>
            <a:off x="372533" y="4939568"/>
            <a:ext cx="855979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D60F5-8F43-AF7D-B284-4C7BC7522A6F}"/>
              </a:ext>
            </a:extLst>
          </p:cNvPr>
          <p:cNvCxnSpPr>
            <a:cxnSpLocks/>
          </p:cNvCxnSpPr>
          <p:nvPr/>
        </p:nvCxnSpPr>
        <p:spPr>
          <a:xfrm>
            <a:off x="368306" y="4907843"/>
            <a:ext cx="855979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57700E74-7191-9FDC-6202-B5EBD6B0C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452" y="1754108"/>
            <a:ext cx="8125341" cy="31537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90000"/>
              <a:buNone/>
            </a:pPr>
            <a:r>
              <a:rPr lang="en-US" sz="16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Vizioni</a:t>
            </a:r>
            <a:r>
              <a:rPr lang="en-US" sz="16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Qeverisë</a:t>
            </a:r>
            <a:r>
              <a:rPr lang="en-US" sz="16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Shqiptare</a:t>
            </a:r>
            <a:r>
              <a:rPr lang="en-US" sz="16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fushën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frymën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proceseve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integrimit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ofrohet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përgjigje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sfidave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mundësive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Si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vizioni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strategjisë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fryt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migratore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kombinuar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reformuese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përmbushje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standardeve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ndërkombëtare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integrimit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BE. </a:t>
            </a:r>
          </a:p>
          <a:p>
            <a:pPr marL="0" indent="0" algn="just">
              <a:lnSpc>
                <a:spcPct val="150000"/>
              </a:lnSpc>
              <a:spcAft>
                <a:spcPts val="2400"/>
              </a:spcAft>
              <a:buClr>
                <a:schemeClr val="tx1"/>
              </a:buClr>
              <a:buSzPct val="90000"/>
              <a:buNone/>
            </a:pPr>
            <a:r>
              <a:rPr lang="en-US" sz="1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Qëllimi</a:t>
            </a:r>
            <a:r>
              <a:rPr lang="en-US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Strategjik</a:t>
            </a:r>
            <a:r>
              <a:rPr lang="en-US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qeverisja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duke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adresuar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menaxhuar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çështjet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sfidat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lëvizjet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migratore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synimin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rritur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ndikimin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zhvillimin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individëve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migrantëve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shoqërisë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249E1-DCE8-D2B3-FC72-9ABF1C23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11667" y="133660"/>
            <a:ext cx="4808064" cy="4876179"/>
          </a:xfrm>
          <a:prstGeom prst="rect">
            <a:avLst/>
          </a:prstGeom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20931" y="1643189"/>
            <a:ext cx="7416591" cy="26694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Prioritetet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Kryesore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Strategjisë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06C4D-D5C0-2B83-D799-7F4281C62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3" r="24036"/>
          <a:stretch/>
        </p:blipFill>
        <p:spPr>
          <a:xfrm>
            <a:off x="41563" y="0"/>
            <a:ext cx="1738569" cy="13135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B6B6B8-E14A-F038-50B6-1A5DF8524F05}"/>
              </a:ext>
            </a:extLst>
          </p:cNvPr>
          <p:cNvCxnSpPr>
            <a:cxnSpLocks/>
          </p:cNvCxnSpPr>
          <p:nvPr/>
        </p:nvCxnSpPr>
        <p:spPr>
          <a:xfrm>
            <a:off x="1840169" y="682309"/>
            <a:ext cx="709216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25F0C6-F9A7-45F9-23A9-3DB9B3B0E2DB}"/>
              </a:ext>
            </a:extLst>
          </p:cNvPr>
          <p:cNvCxnSpPr>
            <a:cxnSpLocks/>
          </p:cNvCxnSpPr>
          <p:nvPr/>
        </p:nvCxnSpPr>
        <p:spPr>
          <a:xfrm>
            <a:off x="1840163" y="707704"/>
            <a:ext cx="709216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D93F11-4A85-2F7A-E5A0-50FC2AB8BBE1}"/>
              </a:ext>
            </a:extLst>
          </p:cNvPr>
          <p:cNvCxnSpPr>
            <a:cxnSpLocks/>
          </p:cNvCxnSpPr>
          <p:nvPr/>
        </p:nvCxnSpPr>
        <p:spPr>
          <a:xfrm>
            <a:off x="372533" y="4939568"/>
            <a:ext cx="855979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D60F5-8F43-AF7D-B284-4C7BC7522A6F}"/>
              </a:ext>
            </a:extLst>
          </p:cNvPr>
          <p:cNvCxnSpPr>
            <a:cxnSpLocks/>
          </p:cNvCxnSpPr>
          <p:nvPr/>
        </p:nvCxnSpPr>
        <p:spPr>
          <a:xfrm>
            <a:off x="368306" y="4907843"/>
            <a:ext cx="855979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Google Shape;122;p17">
            <a:extLst>
              <a:ext uri="{FF2B5EF4-FFF2-40B4-BE49-F238E27FC236}">
                <a16:creationId xmlns:a16="http://schemas.microsoft.com/office/drawing/2014/main" id="{6DCA3173-6E18-E997-57C1-BE5D5395CC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0932" y="1937041"/>
            <a:ext cx="8284944" cy="2808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Kuadri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ligjor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menaxhimin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Lehtësimi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kthimit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ripranimit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dinjitoz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Parandalimi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emigracionit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parregullt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azilkërkimit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abuziv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Riintegrimi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kthyerve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mbështetja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grupet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vulnerabël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Përafrimi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politikën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vizave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BE-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azilit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flukseve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migratore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F000BADE-1386-133D-A3BC-479E2814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81A873-F055-8047-2DFB-F7C2677482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11667" y="133660"/>
            <a:ext cx="4808064" cy="4876179"/>
          </a:xfrm>
          <a:prstGeom prst="rect">
            <a:avLst/>
          </a:prstGeom>
        </p:spPr>
      </p:pic>
      <p:sp>
        <p:nvSpPr>
          <p:cNvPr id="121" name="Google Shape;121;p17">
            <a:extLst>
              <a:ext uri="{FF2B5EF4-FFF2-40B4-BE49-F238E27FC236}">
                <a16:creationId xmlns:a16="http://schemas.microsoft.com/office/drawing/2014/main" id="{D668EC78-154E-F973-0773-66B010DFB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931" y="1643189"/>
            <a:ext cx="7416591" cy="26694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Arritje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Rëndësishme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Vitin e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Parë</a:t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16664-B03D-EBDA-D929-4D76A936C1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3" r="24036"/>
          <a:stretch/>
        </p:blipFill>
        <p:spPr>
          <a:xfrm>
            <a:off x="41563" y="0"/>
            <a:ext cx="1738569" cy="13135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C001C8-81FC-E4ED-AC97-B1537FB7D37A}"/>
              </a:ext>
            </a:extLst>
          </p:cNvPr>
          <p:cNvCxnSpPr>
            <a:cxnSpLocks/>
          </p:cNvCxnSpPr>
          <p:nvPr/>
        </p:nvCxnSpPr>
        <p:spPr>
          <a:xfrm>
            <a:off x="1840169" y="682309"/>
            <a:ext cx="709216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2601AD-1A63-BA51-65F9-DB487BE51804}"/>
              </a:ext>
            </a:extLst>
          </p:cNvPr>
          <p:cNvCxnSpPr>
            <a:cxnSpLocks/>
          </p:cNvCxnSpPr>
          <p:nvPr/>
        </p:nvCxnSpPr>
        <p:spPr>
          <a:xfrm>
            <a:off x="1840163" y="707704"/>
            <a:ext cx="709216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BD777B-9A0A-C207-D799-5D6629DF963A}"/>
              </a:ext>
            </a:extLst>
          </p:cNvPr>
          <p:cNvCxnSpPr>
            <a:cxnSpLocks/>
          </p:cNvCxnSpPr>
          <p:nvPr/>
        </p:nvCxnSpPr>
        <p:spPr>
          <a:xfrm>
            <a:off x="372533" y="4939568"/>
            <a:ext cx="855979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F75F7D-94DF-43D4-BDA8-7EC5E6293AE8}"/>
              </a:ext>
            </a:extLst>
          </p:cNvPr>
          <p:cNvCxnSpPr>
            <a:cxnSpLocks/>
          </p:cNvCxnSpPr>
          <p:nvPr/>
        </p:nvCxnSpPr>
        <p:spPr>
          <a:xfrm>
            <a:off x="368306" y="4907843"/>
            <a:ext cx="855979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Google Shape;122;p17">
            <a:extLst>
              <a:ext uri="{FF2B5EF4-FFF2-40B4-BE49-F238E27FC236}">
                <a16:creationId xmlns:a16="http://schemas.microsoft.com/office/drawing/2014/main" id="{E42F8383-C938-32D4-B6CB-DD6DEA4DF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767" y="1937040"/>
            <a:ext cx="8284944" cy="2808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Vëzhgues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EMN –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pjesë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Rrjetit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Evropian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Parandalimi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parregullt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teknologji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trajnime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bashkëpunim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riatdhesim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Fuqizimi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Bashkive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61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migracioni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trajnim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punonjës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Azili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Refugjatët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Fëmijët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Pashoqëruar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Azili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bashkëpunim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EUAA &amp; UNHCR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përmirësime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ligjore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kushte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pritjeje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mbështetje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psikologjike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Refugjatët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qasje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ndërsektoriale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arsim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shëndetësi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punësim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Fëmijët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huaj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pashoqëruar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80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mbrojtura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projeksioni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qendër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pritese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specializuar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1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AA5CB21-24CF-E722-793B-9D8080B7A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A87C32-C46F-7148-5056-3D80B26D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11667" y="133660"/>
            <a:ext cx="4808064" cy="4876179"/>
          </a:xfrm>
          <a:prstGeom prst="rect">
            <a:avLst/>
          </a:prstGeom>
        </p:spPr>
      </p:pic>
      <p:sp>
        <p:nvSpPr>
          <p:cNvPr id="121" name="Google Shape;121;p17">
            <a:extLst>
              <a:ext uri="{FF2B5EF4-FFF2-40B4-BE49-F238E27FC236}">
                <a16:creationId xmlns:a16="http://schemas.microsoft.com/office/drawing/2014/main" id="{44B4347A-580A-29E8-0488-EC420C67E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931" y="1643189"/>
            <a:ext cx="7416591" cy="26694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245-F304-4F08-5127-26C215554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3" r="24036"/>
          <a:stretch/>
        </p:blipFill>
        <p:spPr>
          <a:xfrm>
            <a:off x="41563" y="0"/>
            <a:ext cx="1738569" cy="13135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DF11E-7E08-6C0B-2515-6756BCA2682A}"/>
              </a:ext>
            </a:extLst>
          </p:cNvPr>
          <p:cNvCxnSpPr>
            <a:cxnSpLocks/>
          </p:cNvCxnSpPr>
          <p:nvPr/>
        </p:nvCxnSpPr>
        <p:spPr>
          <a:xfrm>
            <a:off x="1840169" y="682309"/>
            <a:ext cx="709216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BC29FC-49CC-2D94-91C1-660BF4345FE5}"/>
              </a:ext>
            </a:extLst>
          </p:cNvPr>
          <p:cNvCxnSpPr>
            <a:cxnSpLocks/>
          </p:cNvCxnSpPr>
          <p:nvPr/>
        </p:nvCxnSpPr>
        <p:spPr>
          <a:xfrm>
            <a:off x="1840163" y="707704"/>
            <a:ext cx="709216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297C17-AD1C-587A-83DE-7AFE58B38764}"/>
              </a:ext>
            </a:extLst>
          </p:cNvPr>
          <p:cNvCxnSpPr>
            <a:cxnSpLocks/>
          </p:cNvCxnSpPr>
          <p:nvPr/>
        </p:nvCxnSpPr>
        <p:spPr>
          <a:xfrm>
            <a:off x="372533" y="4939568"/>
            <a:ext cx="8559794" cy="4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290879-A4D0-C90D-BBA1-D5C0F62115E6}"/>
              </a:ext>
            </a:extLst>
          </p:cNvPr>
          <p:cNvCxnSpPr>
            <a:cxnSpLocks/>
          </p:cNvCxnSpPr>
          <p:nvPr/>
        </p:nvCxnSpPr>
        <p:spPr>
          <a:xfrm>
            <a:off x="368306" y="4907843"/>
            <a:ext cx="8559794" cy="4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Google Shape;122;p17">
            <a:extLst>
              <a:ext uri="{FF2B5EF4-FFF2-40B4-BE49-F238E27FC236}">
                <a16:creationId xmlns:a16="http://schemas.microsoft.com/office/drawing/2014/main" id="{81A04847-D848-D313-947D-C2D7491AA5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767" y="1937040"/>
            <a:ext cx="8284944" cy="20488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Kombëtar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Kontingjencës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Konsolidim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strukturave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vendore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Bashkëpunim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partnerët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ndërkombëtarë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Përfshirje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shoqërisë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civile</a:t>
            </a:r>
          </a:p>
          <a:p>
            <a:pPr marL="171450" indent="-17145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Përafrimi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plotë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kuadrit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ligjor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Kutia e tekstit 8">
            <a:extLst>
              <a:ext uri="{FF2B5EF4-FFF2-40B4-BE49-F238E27FC236}">
                <a16:creationId xmlns:a16="http://schemas.microsoft.com/office/drawing/2014/main" id="{14E90702-00A8-19C0-9764-19736458F172}"/>
              </a:ext>
            </a:extLst>
          </p:cNvPr>
          <p:cNvSpPr txBox="1"/>
          <p:nvPr/>
        </p:nvSpPr>
        <p:spPr>
          <a:xfrm>
            <a:off x="817510" y="1512769"/>
            <a:ext cx="6052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Hapat e Ardhshëm</a:t>
            </a:r>
          </a:p>
          <a:p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86542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FA386-4B62-EB90-3A3C-45BAD4A8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11" y="1295400"/>
            <a:ext cx="4880278" cy="3856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Google Shape;102;p14">
            <a:extLst>
              <a:ext uri="{FF2B5EF4-FFF2-40B4-BE49-F238E27FC236}">
                <a16:creationId xmlns:a16="http://schemas.microsoft.com/office/drawing/2014/main" id="{1DEBBDC6-D3D6-DA8A-DFEA-156F1EEC8D3F}"/>
              </a:ext>
            </a:extLst>
          </p:cNvPr>
          <p:cNvSpPr txBox="1">
            <a:spLocks/>
          </p:cNvSpPr>
          <p:nvPr/>
        </p:nvSpPr>
        <p:spPr>
          <a:xfrm>
            <a:off x="3810000" y="2076668"/>
            <a:ext cx="5207000" cy="112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600" spc="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Faleminderit</a:t>
            </a:r>
            <a:r>
              <a:rPr lang="en-US" sz="3600" spc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95B6B-3A67-CB60-121C-FF79E5FA4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3" r="24036"/>
          <a:stretch/>
        </p:blipFill>
        <p:spPr>
          <a:xfrm>
            <a:off x="-1" y="0"/>
            <a:ext cx="2238103" cy="16910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375154-BEDF-7060-CFAB-2C493A75D6D4}"/>
              </a:ext>
            </a:extLst>
          </p:cNvPr>
          <p:cNvCxnSpPr>
            <a:stCxn id="7" idx="3"/>
          </p:cNvCxnSpPr>
          <p:nvPr/>
        </p:nvCxnSpPr>
        <p:spPr>
          <a:xfrm>
            <a:off x="2238102" y="845501"/>
            <a:ext cx="6694231" cy="9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7BEB2-A17A-2235-C736-208C79A719F4}"/>
              </a:ext>
            </a:extLst>
          </p:cNvPr>
          <p:cNvCxnSpPr/>
          <p:nvPr/>
        </p:nvCxnSpPr>
        <p:spPr>
          <a:xfrm>
            <a:off x="2238102" y="870127"/>
            <a:ext cx="6694231" cy="9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10FC40-4F4E-D3AA-A65D-742F1F132AE0}"/>
              </a:ext>
            </a:extLst>
          </p:cNvPr>
          <p:cNvCxnSpPr>
            <a:cxnSpLocks/>
          </p:cNvCxnSpPr>
          <p:nvPr/>
        </p:nvCxnSpPr>
        <p:spPr>
          <a:xfrm>
            <a:off x="4072464" y="4393426"/>
            <a:ext cx="48852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C5BEAE-1F24-783C-7531-499BF0678D81}"/>
              </a:ext>
            </a:extLst>
          </p:cNvPr>
          <p:cNvCxnSpPr>
            <a:cxnSpLocks/>
          </p:cNvCxnSpPr>
          <p:nvPr/>
        </p:nvCxnSpPr>
        <p:spPr>
          <a:xfrm>
            <a:off x="4072464" y="4368025"/>
            <a:ext cx="4885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11270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342</Words>
  <Application>Microsoft Office PowerPoint</Application>
  <PresentationFormat>On-screen Show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Montserrat</vt:lpstr>
      <vt:lpstr>Montserrat Light</vt:lpstr>
      <vt:lpstr>Calibri</vt:lpstr>
      <vt:lpstr>Arial</vt:lpstr>
      <vt:lpstr>Times New Roman</vt:lpstr>
      <vt:lpstr>Nicholas template</vt:lpstr>
      <vt:lpstr>PowerPoint Presentation</vt:lpstr>
      <vt:lpstr>VIZIONI DHE QELLIMI STRATEGJIK DERI NË 2030</vt:lpstr>
      <vt:lpstr>Prioritetet Kryesore të Strategjisë</vt:lpstr>
      <vt:lpstr>Arritje të Rëndësishme në Vitin e Parë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of Albania in the EU accession process: status, road-map development, inter-agency cooperation</dc:title>
  <dc:creator>PC</dc:creator>
  <cp:lastModifiedBy>Silva Banushi</cp:lastModifiedBy>
  <cp:revision>17</cp:revision>
  <dcterms:modified xsi:type="dcterms:W3CDTF">2025-04-28T10:35:57Z</dcterms:modified>
</cp:coreProperties>
</file>