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  <p:sldMasterId id="2147483837" r:id="rId2"/>
  </p:sldMasterIdLst>
  <p:notesMasterIdLst>
    <p:notesMasterId r:id="rId10"/>
  </p:notesMasterIdLst>
  <p:handoutMasterIdLst>
    <p:handoutMasterId r:id="rId11"/>
  </p:handoutMasterIdLst>
  <p:sldIdLst>
    <p:sldId id="618" r:id="rId3"/>
    <p:sldId id="619" r:id="rId4"/>
    <p:sldId id="357" r:id="rId5"/>
    <p:sldId id="364" r:id="rId6"/>
    <p:sldId id="616" r:id="rId7"/>
    <p:sldId id="398" r:id="rId8"/>
    <p:sldId id="621" r:id="rId9"/>
  </p:sldIdLst>
  <p:sldSz cx="13439775" cy="7559675"/>
  <p:notesSz cx="6858000" cy="9144000"/>
  <p:custDataLst>
    <p:tags r:id="rId12"/>
  </p:custDataLst>
  <p:defaultTextStyle>
    <a:defPPr>
      <a:defRPr lang="en-GB"/>
    </a:defPPr>
    <a:lvl1pPr marL="0" indent="0" algn="l" defTabSz="801929" rtl="0" eaLnBrk="1" latinLnBrk="0" hangingPunct="1">
      <a:lnSpc>
        <a:spcPct val="100000"/>
      </a:lnSpc>
      <a:spcBef>
        <a:spcPts val="0"/>
      </a:spcBef>
      <a:buFont typeface="Arial" panose="020B0604020202020204" pitchFamily="34" charset="0"/>
      <a:buNone/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801929" rtl="0" eaLnBrk="1" latinLnBrk="0" hangingPunct="1">
      <a:lnSpc>
        <a:spcPct val="100000"/>
      </a:lnSpc>
      <a:spcBef>
        <a:spcPts val="0"/>
      </a:spcBef>
      <a:buClr>
        <a:schemeClr val="accent4"/>
      </a:buClr>
      <a:buFont typeface="Wingdings 3" panose="05040102010807070707" pitchFamily="18" charset="2"/>
      <a:buChar char="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801929" rtl="0" eaLnBrk="1" latinLnBrk="0" hangingPunct="1">
      <a:lnSpc>
        <a:spcPct val="100000"/>
      </a:lnSpc>
      <a:spcBef>
        <a:spcPts val="0"/>
      </a:spcBef>
      <a:buClr>
        <a:schemeClr val="accent4"/>
      </a:buClr>
      <a:buFont typeface="Arial" panose="020B0604020202020204" pitchFamily="34" charset="0"/>
      <a:buChar char="˃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40000" indent="-180000" algn="l" defTabSz="801929" rtl="0" eaLnBrk="1" latinLnBrk="0" hangingPunct="1">
      <a:lnSpc>
        <a:spcPct val="100000"/>
      </a:lnSpc>
      <a:spcBef>
        <a:spcPts val="0"/>
      </a:spcBef>
      <a:buClr>
        <a:schemeClr val="accent4"/>
      </a:buClr>
      <a:buFont typeface="Arial" panose="020B0604020202020204" pitchFamily="34" charset="0"/>
      <a:buChar char="˃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000" indent="-180000" algn="l" defTabSz="801929" rtl="0" eaLnBrk="1" latinLnBrk="0" hangingPunct="1">
      <a:lnSpc>
        <a:spcPct val="100000"/>
      </a:lnSpc>
      <a:spcBef>
        <a:spcPts val="0"/>
      </a:spcBef>
      <a:buClr>
        <a:schemeClr val="accent4"/>
      </a:buClr>
      <a:buFont typeface="Arial" panose="020B0604020202020204" pitchFamily="34" charset="0"/>
      <a:buChar char="˃"/>
      <a:tabLst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900000" indent="-180000" algn="l" defTabSz="801929" rtl="0" eaLnBrk="1" latinLnBrk="0" hangingPunct="1">
      <a:lnSpc>
        <a:spcPct val="100000"/>
      </a:lnSpc>
      <a:spcBef>
        <a:spcPts val="0"/>
      </a:spcBef>
      <a:buClr>
        <a:schemeClr val="accent4"/>
      </a:buClr>
      <a:buFont typeface="Arial" panose="020B0604020202020204" pitchFamily="34" charset="0"/>
      <a:buChar char="˃"/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080000" indent="-180000" algn="l" defTabSz="801929" rtl="0" eaLnBrk="1" latinLnBrk="0" hangingPunct="1">
      <a:lnSpc>
        <a:spcPct val="100000"/>
      </a:lnSpc>
      <a:spcBef>
        <a:spcPts val="0"/>
      </a:spcBef>
      <a:buClr>
        <a:schemeClr val="accent4"/>
      </a:buClr>
      <a:buFont typeface="Arial" panose="020B0604020202020204" pitchFamily="34" charset="0"/>
      <a:buChar char="˃"/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1260000" indent="-180000" algn="l" defTabSz="801929" rtl="0" eaLnBrk="1" latinLnBrk="0" hangingPunct="1">
      <a:lnSpc>
        <a:spcPct val="100000"/>
      </a:lnSpc>
      <a:spcBef>
        <a:spcPts val="0"/>
      </a:spcBef>
      <a:buClr>
        <a:schemeClr val="accent4"/>
      </a:buClr>
      <a:buFont typeface="Arial" panose="020B0604020202020204" pitchFamily="34" charset="0"/>
      <a:buChar char="˃"/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1440000" indent="-180000" algn="l" defTabSz="801929" rtl="0" eaLnBrk="1" latinLnBrk="0" hangingPunct="1">
      <a:lnSpc>
        <a:spcPct val="100000"/>
      </a:lnSpc>
      <a:spcBef>
        <a:spcPts val="0"/>
      </a:spcBef>
      <a:buClr>
        <a:schemeClr val="accent4"/>
      </a:buClr>
      <a:buFont typeface="Arial" panose="020B0604020202020204" pitchFamily="34" charset="0"/>
      <a:buChar char="˃"/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04" userDrawn="1">
          <p15:clr>
            <a:srgbClr val="A4A3A4"/>
          </p15:clr>
        </p15:guide>
        <p15:guide id="13" orient="horz" pos="4558" userDrawn="1">
          <p15:clr>
            <a:srgbClr val="A4A3A4"/>
          </p15:clr>
        </p15:guide>
        <p15:guide id="14" pos="42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41B4D"/>
    <a:srgbClr val="FBDD40"/>
    <a:srgbClr val="BBC7D6"/>
    <a:srgbClr val="1D428A"/>
    <a:srgbClr val="253746"/>
    <a:srgbClr val="FDDE3C"/>
    <a:srgbClr val="A7A4E0"/>
    <a:srgbClr val="0F1C44"/>
    <a:srgbClr val="1D1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5B2F96-3309-492D-8F5C-B2C0C6BE97C3}" v="53" dt="2025-10-24T14:52:00.247"/>
  </p1510:revLst>
</p1510:revInfo>
</file>

<file path=ppt/tableStyles.xml><?xml version="1.0" encoding="utf-8"?>
<a:tblStyleLst xmlns:a="http://schemas.openxmlformats.org/drawingml/2006/main" def="{CEF6447A-24EA-4742-A8FB-1DF080B5CEFA}">
  <a:tblStyle styleId="{CEF6447A-24EA-4742-A8FB-1DF080B5CEFA}" styleName="TW Table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0" cmpd="sng">
              <a:solidFill>
                <a:schemeClr val="dk1"/>
              </a:solidFill>
            </a:ln>
          </a:top>
          <a:bottom>
            <a:ln w="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0" cmpd="sng">
              <a:solidFill>
                <a:schemeClr val="dk1"/>
              </a:solidFill>
            </a:ln>
          </a:bottom>
        </a:tcBdr>
        <a:fill>
          <a:solidFill>
            <a:schemeClr val="dk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43" autoAdjust="0"/>
  </p:normalViewPr>
  <p:slideViewPr>
    <p:cSldViewPr snapToGrid="0" showGuides="1">
      <p:cViewPr varScale="1">
        <p:scale>
          <a:sx n="89" d="100"/>
          <a:sy n="89" d="100"/>
        </p:scale>
        <p:origin x="1002" y="78"/>
      </p:cViewPr>
      <p:guideLst>
        <p:guide orient="horz" pos="204"/>
        <p:guide orient="horz" pos="4558"/>
        <p:guide pos="42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9776"/>
    </p:cViewPr>
  </p:sorterViewPr>
  <p:notesViewPr>
    <p:cSldViewPr snapToGrid="0" showGuides="1">
      <p:cViewPr varScale="1">
        <p:scale>
          <a:sx n="53" d="100"/>
          <a:sy n="53" d="100"/>
        </p:scale>
        <p:origin x="252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09079-21A8-4BFA-A116-D3AE411293BC}" type="datetimeFigureOut">
              <a:rPr lang="en-GB" smtClean="0"/>
              <a:t>27/10/2025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46E7A-8748-4C7C-95E6-57FBDBAEEBF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388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978A4-F8CB-43E7-A6E0-CB1CEBBE7DBE}" type="datetimeFigureOut">
              <a:rPr lang="en-GB" smtClean="0"/>
              <a:t>27/10/2025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9FCB8-6567-4387-8C75-1DA3585E3D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513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9FCB8-6567-4387-8C75-1DA3585E3DA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74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sk-SK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9FCB8-6567-4387-8C75-1DA3585E3DA3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92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9FCB8-6567-4387-8C75-1DA3585E3DA3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53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en-GB" sz="1800" b="0" i="0" u="none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9FCB8-6567-4387-8C75-1DA3585E3DA3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38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01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069FCB8-6567-4387-8C75-1DA3585E3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01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8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Footer">
            <a:extLst>
              <a:ext uri="{FF2B5EF4-FFF2-40B4-BE49-F238E27FC236}">
                <a16:creationId xmlns:a16="http://schemas.microsoft.com/office/drawing/2014/main" id="{53B212B8-FDFA-40AC-A467-72732A83AD2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sz="1200" dirty="0"/>
          </a:p>
        </p:txBody>
      </p:sp>
      <p:cxnSp>
        <p:nvCxnSpPr>
          <p:cNvPr id="9" name="Footer Separator">
            <a:extLst>
              <a:ext uri="{FF2B5EF4-FFF2-40B4-BE49-F238E27FC236}">
                <a16:creationId xmlns:a16="http://schemas.microsoft.com/office/drawing/2014/main" id="{F3B68765-10EC-4036-B0DE-C31979F7FD71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W Logo">
            <a:extLst>
              <a:ext uri="{FF2B5EF4-FFF2-40B4-BE49-F238E27FC236}">
                <a16:creationId xmlns:a16="http://schemas.microsoft.com/office/drawing/2014/main" id="{1E56A2AF-1B61-4BDD-BA71-D9FA2FB2C982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TW Bar">
            <a:extLst>
              <a:ext uri="{FF2B5EF4-FFF2-40B4-BE49-F238E27FC236}">
                <a16:creationId xmlns:a16="http://schemas.microsoft.com/office/drawing/2014/main" id="{7D9E5CD1-9768-4235-9FBA-BCD2D83AD4A2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90D90C8-3355-4F4A-8849-D160F941C2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2000" y="1998000"/>
            <a:ext cx="11880000" cy="469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F5104-D7DF-41C6-8683-5B6730D482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0303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801E7BD6-EF89-4CE4-A7ED-FAA86E61AF8B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19FFFA91-C666-48B5-908A-A826F5160222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Content 3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28000" y="4179599"/>
            <a:ext cx="3758400" cy="25164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13" name="Picture 3">
            <a:extLst>
              <a:ext uri="{FF2B5EF4-FFF2-40B4-BE49-F238E27FC236}">
                <a16:creationId xmlns:a16="http://schemas.microsoft.com/office/drawing/2014/main" id="{293C8FAC-20CF-459A-A7EE-138C7D9587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28000" y="1998000"/>
            <a:ext cx="3758400" cy="201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42024" y="4179599"/>
            <a:ext cx="3744000" cy="25164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14" name="Picture 2">
            <a:extLst>
              <a:ext uri="{FF2B5EF4-FFF2-40B4-BE49-F238E27FC236}">
                <a16:creationId xmlns:a16="http://schemas.microsoft.com/office/drawing/2014/main" id="{52DF9061-C574-4891-96BB-55950222A9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42024" y="1998000"/>
            <a:ext cx="3744000" cy="201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0000" y="4179599"/>
            <a:ext cx="3744000" cy="25164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7ED2AA45-3D23-4383-B901-C0945779DC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00" y="1998000"/>
            <a:ext cx="3744000" cy="201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8" name="TW Bar">
            <a:extLst>
              <a:ext uri="{FF2B5EF4-FFF2-40B4-BE49-F238E27FC236}">
                <a16:creationId xmlns:a16="http://schemas.microsoft.com/office/drawing/2014/main" id="{D9956876-02DE-47AC-ADF0-09230988381E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3870070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2857" userDrawn="1">
          <p15:clr>
            <a:srgbClr val="FBAE40"/>
          </p15:clr>
        </p15:guide>
        <p15:guide id="9" pos="3054" userDrawn="1">
          <p15:clr>
            <a:srgbClr val="FBAE40"/>
          </p15:clr>
        </p15:guide>
        <p15:guide id="10" pos="5412" userDrawn="1">
          <p15:clr>
            <a:srgbClr val="FBAE40"/>
          </p15:clr>
        </p15:guide>
        <p15:guide id="11" pos="5616" userDrawn="1">
          <p15:clr>
            <a:srgbClr val="FBAE40"/>
          </p15:clr>
        </p15:guide>
        <p15:guide id="12" orient="horz" pos="2633" userDrawn="1">
          <p15:clr>
            <a:srgbClr val="FBAE40"/>
          </p15:clr>
        </p15:guide>
        <p15:guide id="13" orient="horz" pos="252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ith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1" name="Footer Separator">
            <a:extLst>
              <a:ext uri="{FF2B5EF4-FFF2-40B4-BE49-F238E27FC236}">
                <a16:creationId xmlns:a16="http://schemas.microsoft.com/office/drawing/2014/main" id="{9081DF78-9ABD-4DEA-A93A-E225FD105C36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W Logo">
            <a:extLst>
              <a:ext uri="{FF2B5EF4-FFF2-40B4-BE49-F238E27FC236}">
                <a16:creationId xmlns:a16="http://schemas.microsoft.com/office/drawing/2014/main" id="{85743693-AC64-4B02-9541-7E11F3B079F5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Content 3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97600" y="3240000"/>
            <a:ext cx="5774400" cy="3456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7" name="Content 2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3240075"/>
            <a:ext cx="5781600" cy="3456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9" name="Content 1">
            <a:extLst>
              <a:ext uri="{FF2B5EF4-FFF2-40B4-BE49-F238E27FC236}">
                <a16:creationId xmlns:a16="http://schemas.microsoft.com/office/drawing/2014/main" id="{38FE6AB8-D6F7-46B2-8650-C32F82024E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1998000"/>
            <a:ext cx="11880000" cy="100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4" name="TW Bar">
            <a:extLst>
              <a:ext uri="{FF2B5EF4-FFF2-40B4-BE49-F238E27FC236}">
                <a16:creationId xmlns:a16="http://schemas.microsoft.com/office/drawing/2014/main" id="{B0FBC09C-8EB5-41B2-9069-46594ECC146A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2610969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142" userDrawn="1">
          <p15:clr>
            <a:srgbClr val="FBAE40"/>
          </p15:clr>
        </p15:guide>
        <p15:guide id="6" orient="horz" pos="1893" userDrawn="1">
          <p15:clr>
            <a:srgbClr val="FBAE40"/>
          </p15:clr>
        </p15:guide>
        <p15:guide id="7" pos="4346" userDrawn="1">
          <p15:clr>
            <a:srgbClr val="FBAE40"/>
          </p15:clr>
        </p15:guide>
        <p15:guide id="8" orient="horz" pos="20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ith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3" name="Footer Separator">
            <a:extLst>
              <a:ext uri="{FF2B5EF4-FFF2-40B4-BE49-F238E27FC236}">
                <a16:creationId xmlns:a16="http://schemas.microsoft.com/office/drawing/2014/main" id="{CB076866-317C-4207-BD81-3F751F357C5E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W Logo">
            <a:extLst>
              <a:ext uri="{FF2B5EF4-FFF2-40B4-BE49-F238E27FC236}">
                <a16:creationId xmlns:a16="http://schemas.microsoft.com/office/drawing/2014/main" id="{CE297105-3252-407D-947E-BE4EAFD8DD9C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Content 4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13600" y="3240000"/>
            <a:ext cx="3758400" cy="3456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11" name="Content 3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45600" y="3240000"/>
            <a:ext cx="3744000" cy="3456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7" name="Content 2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9969" y="3240000"/>
            <a:ext cx="3744000" cy="3456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12" name="Content 1">
            <a:extLst>
              <a:ext uri="{FF2B5EF4-FFF2-40B4-BE49-F238E27FC236}">
                <a16:creationId xmlns:a16="http://schemas.microsoft.com/office/drawing/2014/main" id="{16FF3B9C-2F1A-41D8-A57E-3E21A60BD3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2000" y="1998000"/>
            <a:ext cx="11880000" cy="100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6" name="TW Bar">
            <a:extLst>
              <a:ext uri="{FF2B5EF4-FFF2-40B4-BE49-F238E27FC236}">
                <a16:creationId xmlns:a16="http://schemas.microsoft.com/office/drawing/2014/main" id="{B183A4B0-11A5-4A21-AF7A-B7A0FC87A939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641740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1893" userDrawn="1">
          <p15:clr>
            <a:srgbClr val="FBAE40"/>
          </p15:clr>
        </p15:guide>
        <p15:guide id="13" orient="horz" pos="2040" userDrawn="1">
          <p15:clr>
            <a:srgbClr val="FBAE40"/>
          </p15:clr>
        </p15:guide>
        <p15:guide id="14" pos="2856" userDrawn="1">
          <p15:clr>
            <a:srgbClr val="FBAE40"/>
          </p15:clr>
        </p15:guide>
        <p15:guide id="15" pos="3051" userDrawn="1">
          <p15:clr>
            <a:srgbClr val="FBAE40"/>
          </p15:clr>
        </p15:guide>
        <p15:guide id="16" pos="5411" userDrawn="1">
          <p15:clr>
            <a:srgbClr val="FBAE40"/>
          </p15:clr>
        </p15:guide>
        <p15:guide id="17" pos="561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hirds / one-thir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9" name="Footer Separator">
            <a:extLst>
              <a:ext uri="{FF2B5EF4-FFF2-40B4-BE49-F238E27FC236}">
                <a16:creationId xmlns:a16="http://schemas.microsoft.com/office/drawing/2014/main" id="{C2597C5F-5400-4050-913A-E8290C72AB23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W Logo">
            <a:extLst>
              <a:ext uri="{FF2B5EF4-FFF2-40B4-BE49-F238E27FC236}">
                <a16:creationId xmlns:a16="http://schemas.microsoft.com/office/drawing/2014/main" id="{98C754B7-31DF-417F-8926-11549BC45E6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13600" y="1998000"/>
            <a:ext cx="3758400" cy="4680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8000"/>
            <a:ext cx="7797600" cy="4680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357310C9-5B36-4A28-AFD4-B259FD6059AE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24051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8406" userDrawn="1">
          <p15:clr>
            <a:srgbClr val="FBAE40"/>
          </p15:clr>
        </p15:guide>
        <p15:guide id="6" pos="5411" userDrawn="1">
          <p15:clr>
            <a:srgbClr val="FBAE40"/>
          </p15:clr>
        </p15:guide>
        <p15:guide id="7" pos="561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thirds column with two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Panel">
            <a:extLst>
              <a:ext uri="{FF2B5EF4-FFF2-40B4-BE49-F238E27FC236}">
                <a16:creationId xmlns:a16="http://schemas.microsoft.com/office/drawing/2014/main" id="{528135D9-AA2E-40E5-BE7F-5DA0D2690386}"/>
              </a:ext>
            </a:extLst>
          </p:cNvPr>
          <p:cNvSpPr/>
          <p:nvPr/>
        </p:nvSpPr>
        <p:spPr>
          <a:xfrm>
            <a:off x="8892000" y="1"/>
            <a:ext cx="45468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814E0B8-65E0-4211-A409-97F3A121E2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6B8DA708-42C8-46BB-A615-169924E33F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7074000"/>
            <a:ext cx="8571600" cy="180000"/>
          </a:xfrm>
        </p:spPr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1832492B-E9BC-4BD7-A427-C4427DB976F7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C8F61D4A-01C2-4456-B6E3-EF086A21D026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4" name="Quote2">
            <a:extLst>
              <a:ext uri="{FF2B5EF4-FFF2-40B4-BE49-F238E27FC236}">
                <a16:creationId xmlns:a16="http://schemas.microsoft.com/office/drawing/2014/main" id="{4E7BF32F-9496-4D87-8558-CCCC04F7C2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201600" y="4499999"/>
            <a:ext cx="3470400" cy="219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pic>
        <p:nvPicPr>
          <p:cNvPr id="10" name="NewSlide_Quote2" hidden="1">
            <a:extLst>
              <a:ext uri="{FF2B5EF4-FFF2-40B4-BE49-F238E27FC236}">
                <a16:creationId xmlns:a16="http://schemas.microsoft.com/office/drawing/2014/main" id="{97B2F557-8ABB-428C-AE05-28705EB7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0" y="4243130"/>
            <a:ext cx="232197" cy="184515"/>
          </a:xfrm>
          <a:prstGeom prst="rect">
            <a:avLst/>
          </a:prstGeom>
        </p:spPr>
      </p:pic>
      <p:sp>
        <p:nvSpPr>
          <p:cNvPr id="13" name="Quote1">
            <a:extLst>
              <a:ext uri="{FF2B5EF4-FFF2-40B4-BE49-F238E27FC236}">
                <a16:creationId xmlns:a16="http://schemas.microsoft.com/office/drawing/2014/main" id="{CAACDEE5-B6EE-4CE3-BCAD-A4D9A2A8FE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01600" y="2015999"/>
            <a:ext cx="3470400" cy="21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pic>
        <p:nvPicPr>
          <p:cNvPr id="9" name="NewSlide_Quote1" hidden="1">
            <a:extLst>
              <a:ext uri="{FF2B5EF4-FFF2-40B4-BE49-F238E27FC236}">
                <a16:creationId xmlns:a16="http://schemas.microsoft.com/office/drawing/2014/main" id="{D3BC276E-49C9-401F-8EEE-BA3D5E080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0" y="1753373"/>
            <a:ext cx="232197" cy="184515"/>
          </a:xfrm>
          <a:prstGeom prst="rect">
            <a:avLst/>
          </a:prstGeom>
        </p:spPr>
      </p:pic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3750" y="2000248"/>
            <a:ext cx="7797600" cy="469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812000" cy="7812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8" name="TW Bar">
            <a:extLst>
              <a:ext uri="{FF2B5EF4-FFF2-40B4-BE49-F238E27FC236}">
                <a16:creationId xmlns:a16="http://schemas.microsoft.com/office/drawing/2014/main" id="{0CAE26FB-95DE-410F-9A3F-A9965FF37FE2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2269736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8466" userDrawn="1">
          <p15:clr>
            <a:srgbClr val="FBAE40"/>
          </p15:clr>
        </p15:guide>
        <p15:guide id="4" pos="579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Panel">
            <a:extLst>
              <a:ext uri="{FF2B5EF4-FFF2-40B4-BE49-F238E27FC236}">
                <a16:creationId xmlns:a16="http://schemas.microsoft.com/office/drawing/2014/main" id="{528135D9-AA2E-40E5-BE7F-5DA0D2690386}"/>
              </a:ext>
            </a:extLst>
          </p:cNvPr>
          <p:cNvSpPr/>
          <p:nvPr/>
        </p:nvSpPr>
        <p:spPr>
          <a:xfrm>
            <a:off x="8892000" y="1"/>
            <a:ext cx="45468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814E0B8-65E0-4211-A409-97F3A121E2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6B8DA708-42C8-46BB-A615-169924E33F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7074000"/>
            <a:ext cx="8571600" cy="180000"/>
          </a:xfrm>
        </p:spPr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1832492B-E9BC-4BD7-A427-C4427DB976F7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C8F61D4A-01C2-4456-B6E3-EF086A21D026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4" name="Quote2">
            <a:extLst>
              <a:ext uri="{FF2B5EF4-FFF2-40B4-BE49-F238E27FC236}">
                <a16:creationId xmlns:a16="http://schemas.microsoft.com/office/drawing/2014/main" id="{4E7BF32F-9496-4D87-8558-CCCC04F7C2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201600" y="5852159"/>
            <a:ext cx="3470400" cy="843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pic>
        <p:nvPicPr>
          <p:cNvPr id="18" name="NewSlide_Quote1" hidden="1">
            <a:extLst>
              <a:ext uri="{FF2B5EF4-FFF2-40B4-BE49-F238E27FC236}">
                <a16:creationId xmlns:a16="http://schemas.microsoft.com/office/drawing/2014/main" id="{CC365711-EEDA-47C6-A758-83FDC2DB2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0" y="5618824"/>
            <a:ext cx="184721" cy="184515"/>
          </a:xfrm>
          <a:prstGeom prst="rect">
            <a:avLst/>
          </a:prstGeom>
        </p:spPr>
      </p:pic>
      <p:sp>
        <p:nvSpPr>
          <p:cNvPr id="13" name="Content 3">
            <a:extLst>
              <a:ext uri="{FF2B5EF4-FFF2-40B4-BE49-F238E27FC236}">
                <a16:creationId xmlns:a16="http://schemas.microsoft.com/office/drawing/2014/main" id="{CAACDEE5-B6EE-4CE3-BCAD-A4D9A2A8FE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01600" y="2015999"/>
            <a:ext cx="3470400" cy="3440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17" name="Content 2">
            <a:extLst>
              <a:ext uri="{FF2B5EF4-FFF2-40B4-BE49-F238E27FC236}">
                <a16:creationId xmlns:a16="http://schemas.microsoft.com/office/drawing/2014/main" id="{A8B20798-81A4-4260-BE6F-70ABB4C8278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845600" y="1998000"/>
            <a:ext cx="3744000" cy="4680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8000"/>
            <a:ext cx="3726000" cy="4680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812000" cy="7812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20" name="TW Bar">
            <a:extLst>
              <a:ext uri="{FF2B5EF4-FFF2-40B4-BE49-F238E27FC236}">
                <a16:creationId xmlns:a16="http://schemas.microsoft.com/office/drawing/2014/main" id="{CBFCF38E-4BED-4F3C-A230-07BABC3FB49C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678610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66">
          <p15:clr>
            <a:srgbClr val="FBAE40"/>
          </p15:clr>
        </p15:guide>
        <p15:guide id="6" pos="2856" userDrawn="1">
          <p15:clr>
            <a:srgbClr val="FBAE40"/>
          </p15:clr>
        </p15:guide>
        <p15:guide id="7" pos="5411" userDrawn="1">
          <p15:clr>
            <a:srgbClr val="FBAE40"/>
          </p15:clr>
        </p15:guide>
        <p15:guide id="8" pos="3052" userDrawn="1">
          <p15:clr>
            <a:srgbClr val="FBAE40"/>
          </p15:clr>
        </p15:guide>
        <p15:guide id="9" pos="579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7" name="Footer Separator">
            <a:extLst>
              <a:ext uri="{FF2B5EF4-FFF2-40B4-BE49-F238E27FC236}">
                <a16:creationId xmlns:a16="http://schemas.microsoft.com/office/drawing/2014/main" id="{8081CD76-E3E6-4106-82DD-77B1CAEA0662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W Logo">
            <a:extLst>
              <a:ext uri="{FF2B5EF4-FFF2-40B4-BE49-F238E27FC236}">
                <a16:creationId xmlns:a16="http://schemas.microsoft.com/office/drawing/2014/main" id="{685D9731-6694-48C8-86AC-70A27ED45A76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1" name="TW Bar">
            <a:extLst>
              <a:ext uri="{FF2B5EF4-FFF2-40B4-BE49-F238E27FC236}">
                <a16:creationId xmlns:a16="http://schemas.microsoft.com/office/drawing/2014/main" id="{5C6C3299-A7A0-47AC-AF7C-DDE885310415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3355134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ith B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Box">
            <a:extLst>
              <a:ext uri="{FF2B5EF4-FFF2-40B4-BE49-F238E27FC236}">
                <a16:creationId xmlns:a16="http://schemas.microsoft.com/office/drawing/2014/main" id="{93B56F7B-C75E-468D-BE2D-F06B16E4516B}"/>
              </a:ext>
            </a:extLst>
          </p:cNvPr>
          <p:cNvSpPr/>
          <p:nvPr/>
        </p:nvSpPr>
        <p:spPr>
          <a:xfrm>
            <a:off x="-1" y="1692276"/>
            <a:ext cx="9299865" cy="50038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17" name="GreenBar">
            <a:extLst>
              <a:ext uri="{FF2B5EF4-FFF2-40B4-BE49-F238E27FC236}">
                <a16:creationId xmlns:a16="http://schemas.microsoft.com/office/drawing/2014/main" id="{6573CE79-30F0-4CD0-87F7-21AE3522E4FE}"/>
              </a:ext>
            </a:extLst>
          </p:cNvPr>
          <p:cNvSpPr/>
          <p:nvPr/>
        </p:nvSpPr>
        <p:spPr>
          <a:xfrm>
            <a:off x="0" y="6223000"/>
            <a:ext cx="13439775" cy="76200"/>
          </a:xfrm>
          <a:prstGeom prst="rect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42024" y="1998000"/>
            <a:ext cx="3744000" cy="4104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8000"/>
            <a:ext cx="3726000" cy="4104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3" name="NewSlide_UserInformation" hidden="1">
            <a:extLst>
              <a:ext uri="{FF2B5EF4-FFF2-40B4-BE49-F238E27FC236}">
                <a16:creationId xmlns:a16="http://schemas.microsoft.com/office/drawing/2014/main" id="{7AFF0223-1034-4573-BFC2-727783C33E13}"/>
              </a:ext>
            </a:extLst>
          </p:cNvPr>
          <p:cNvSpPr txBox="1"/>
          <p:nvPr/>
        </p:nvSpPr>
        <p:spPr>
          <a:xfrm>
            <a:off x="4014788" y="314325"/>
            <a:ext cx="6172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an image behind</a:t>
            </a:r>
          </a:p>
          <a:p>
            <a:pPr algn="l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and select "Format Background" </a:t>
            </a:r>
          </a:p>
          <a:p>
            <a:pPr algn="l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(Delete these instruction after use)</a:t>
            </a:r>
          </a:p>
        </p:txBody>
      </p:sp>
    </p:spTree>
    <p:extLst>
      <p:ext uri="{BB962C8B-B14F-4D97-AF65-F5344CB8AC3E}">
        <p14:creationId xmlns:p14="http://schemas.microsoft.com/office/powerpoint/2010/main" val="2379384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5615" userDrawn="1">
          <p15:clr>
            <a:srgbClr val="FBAE40"/>
          </p15:clr>
        </p15:guide>
        <p15:guide id="8" pos="2856" userDrawn="1">
          <p15:clr>
            <a:srgbClr val="FBAE40"/>
          </p15:clr>
        </p15:guide>
        <p15:guide id="9" pos="3051" userDrawn="1">
          <p15:clr>
            <a:srgbClr val="FBAE40"/>
          </p15:clr>
        </p15:guide>
        <p15:guide id="10" pos="541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Panel">
            <a:extLst>
              <a:ext uri="{FF2B5EF4-FFF2-40B4-BE49-F238E27FC236}">
                <a16:creationId xmlns:a16="http://schemas.microsoft.com/office/drawing/2014/main" id="{E9C28238-87BD-418D-8BC0-A663C1FB2E8B}"/>
              </a:ext>
            </a:extLst>
          </p:cNvPr>
          <p:cNvSpPr/>
          <p:nvPr/>
        </p:nvSpPr>
        <p:spPr>
          <a:xfrm>
            <a:off x="0" y="1"/>
            <a:ext cx="13439777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294263F9-A51F-4A48-8DD3-F311926924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2" name="Footer Separator">
            <a:extLst>
              <a:ext uri="{FF2B5EF4-FFF2-40B4-BE49-F238E27FC236}">
                <a16:creationId xmlns:a16="http://schemas.microsoft.com/office/drawing/2014/main" id="{62434A67-8AA5-4766-AD11-76A04BB6D150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W Logo">
            <a:extLst>
              <a:ext uri="{FF2B5EF4-FFF2-40B4-BE49-F238E27FC236}">
                <a16:creationId xmlns:a16="http://schemas.microsoft.com/office/drawing/2014/main" id="{1A27EF04-D5CA-444B-948D-291AB0141FFD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Content 3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13600" y="1998000"/>
            <a:ext cx="3758400" cy="469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45600" y="1998000"/>
            <a:ext cx="3744000" cy="469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8000"/>
            <a:ext cx="3744000" cy="469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6" name="TW Bar">
            <a:extLst>
              <a:ext uri="{FF2B5EF4-FFF2-40B4-BE49-F238E27FC236}">
                <a16:creationId xmlns:a16="http://schemas.microsoft.com/office/drawing/2014/main" id="{071167B8-07AF-4B16-92B6-26F751310D6A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3573203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3051" userDrawn="1">
          <p15:clr>
            <a:srgbClr val="FBAE40"/>
          </p15:clr>
        </p15:guide>
        <p15:guide id="8" pos="2857" userDrawn="1">
          <p15:clr>
            <a:srgbClr val="FBAE40"/>
          </p15:clr>
        </p15:guide>
        <p15:guide id="9" pos="5410" userDrawn="1">
          <p15:clr>
            <a:srgbClr val="FBAE40"/>
          </p15:clr>
        </p15:guide>
        <p15:guide id="10" pos="561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lg Title tex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Panel">
            <a:extLst>
              <a:ext uri="{FF2B5EF4-FFF2-40B4-BE49-F238E27FC236}">
                <a16:creationId xmlns:a16="http://schemas.microsoft.com/office/drawing/2014/main" id="{E9C28238-87BD-418D-8BC0-A663C1FB2E8B}"/>
              </a:ext>
            </a:extLst>
          </p:cNvPr>
          <p:cNvSpPr/>
          <p:nvPr/>
        </p:nvSpPr>
        <p:spPr>
          <a:xfrm>
            <a:off x="0" y="1"/>
            <a:ext cx="13439777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7" name="TW Bar (Large)">
            <a:extLst>
              <a:ext uri="{FF2B5EF4-FFF2-40B4-BE49-F238E27FC236}">
                <a16:creationId xmlns:a16="http://schemas.microsoft.com/office/drawing/2014/main" id="{63C9DD6D-55CC-4149-BFB1-2B78877EF85A}"/>
              </a:ext>
            </a:extLst>
          </p:cNvPr>
          <p:cNvSpPr/>
          <p:nvPr/>
        </p:nvSpPr>
        <p:spPr>
          <a:xfrm>
            <a:off x="781200" y="1389600"/>
            <a:ext cx="126000" cy="1939638"/>
          </a:xfrm>
          <a:prstGeom prst="rect">
            <a:avLst/>
          </a:prstGeom>
          <a:solidFill>
            <a:schemeClr val="accent3"/>
          </a:solidFill>
          <a:ln w="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294263F9-A51F-4A48-8DD3-F311926924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2" name="Footer Separator">
            <a:extLst>
              <a:ext uri="{FF2B5EF4-FFF2-40B4-BE49-F238E27FC236}">
                <a16:creationId xmlns:a16="http://schemas.microsoft.com/office/drawing/2014/main" id="{62434A67-8AA5-4766-AD11-76A04BB6D150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W Logo">
            <a:extLst>
              <a:ext uri="{FF2B5EF4-FFF2-40B4-BE49-F238E27FC236}">
                <a16:creationId xmlns:a16="http://schemas.microsoft.com/office/drawing/2014/main" id="{1A27EF04-D5CA-444B-948D-291AB0141FFD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Content 3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28000" y="4181474"/>
            <a:ext cx="3744000" cy="25145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42024" y="4181474"/>
            <a:ext cx="3744000" cy="25145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4181474"/>
            <a:ext cx="3726000" cy="25145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91601" y="615600"/>
            <a:ext cx="11484000" cy="2748200"/>
          </a:xfrm>
        </p:spPr>
        <p:txBody>
          <a:bodyPr/>
          <a:lstStyle>
            <a:lvl1pPr>
              <a:defRPr sz="72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56171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3052" userDrawn="1">
          <p15:clr>
            <a:srgbClr val="FBAE40"/>
          </p15:clr>
        </p15:guide>
        <p15:guide id="9" pos="2856" userDrawn="1">
          <p15:clr>
            <a:srgbClr val="FBAE40"/>
          </p15:clr>
        </p15:guide>
        <p15:guide id="10" pos="5411" userDrawn="1">
          <p15:clr>
            <a:srgbClr val="FBAE40"/>
          </p15:clr>
        </p15:guide>
        <p15:guide id="11" pos="5614" userDrawn="1">
          <p15:clr>
            <a:srgbClr val="FBAE40"/>
          </p15:clr>
        </p15:guide>
        <p15:guide id="12" orient="horz" pos="26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7074000"/>
            <a:ext cx="8917200" cy="180000"/>
          </a:xfrm>
        </p:spPr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49FC5BBF-3131-4436-ABBE-E1274616111C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F94240FA-260C-419A-87EB-AB49283CAB02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7" name="ColouredBanner1">
            <a:extLst>
              <a:ext uri="{FF2B5EF4-FFF2-40B4-BE49-F238E27FC236}">
                <a16:creationId xmlns:a16="http://schemas.microsoft.com/office/drawing/2014/main" id="{D691C16C-06C5-4572-9EE0-F957416C8B7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088000" y="3135600"/>
            <a:ext cx="1584000" cy="446400"/>
          </a:xfrm>
          <a:solidFill>
            <a:schemeClr val="accent3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9" name="ContactInfo 1">
            <a:extLst>
              <a:ext uri="{FF2B5EF4-FFF2-40B4-BE49-F238E27FC236}">
                <a16:creationId xmlns:a16="http://schemas.microsoft.com/office/drawing/2014/main" id="{F5770A7A-CDB2-4334-B65D-DA53A870B4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88000" y="4050000"/>
            <a:ext cx="1656000" cy="396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20" name="NameInfo 1">
            <a:extLst>
              <a:ext uri="{FF2B5EF4-FFF2-40B4-BE49-F238E27FC236}">
                <a16:creationId xmlns:a16="http://schemas.microsoft.com/office/drawing/2014/main" id="{6646E455-D076-417F-A3B6-F3F27D2A8E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88000" y="361800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18" name="Picture 1">
            <a:extLst>
              <a:ext uri="{FF2B5EF4-FFF2-40B4-BE49-F238E27FC236}">
                <a16:creationId xmlns:a16="http://schemas.microsoft.com/office/drawing/2014/main" id="{59677CDD-BC51-4F12-A9AC-30FA5B34FF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088000" y="1998000"/>
            <a:ext cx="1584000" cy="1584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7" name="ContentMain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8000"/>
            <a:ext cx="8121600" cy="469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6F88A805-92E9-4C99-811E-D3E8A66F5ED7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287312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5614" userDrawn="1">
          <p15:clr>
            <a:srgbClr val="FBAE40"/>
          </p15:clr>
        </p15:guide>
        <p15:guide id="4" pos="698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plus image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1">
            <a:extLst>
              <a:ext uri="{FF2B5EF4-FFF2-40B4-BE49-F238E27FC236}">
                <a16:creationId xmlns:a16="http://schemas.microsoft.com/office/drawing/2014/main" id="{3F14AF5D-402E-42F8-9AF5-14DF25C800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13600" y="0"/>
            <a:ext cx="4518000" cy="7559674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4" name="BackgroundPanel">
            <a:extLst>
              <a:ext uri="{FF2B5EF4-FFF2-40B4-BE49-F238E27FC236}">
                <a16:creationId xmlns:a16="http://schemas.microsoft.com/office/drawing/2014/main" id="{E9C28238-87BD-418D-8BC0-A663C1FB2E8B}"/>
              </a:ext>
            </a:extLst>
          </p:cNvPr>
          <p:cNvSpPr/>
          <p:nvPr/>
        </p:nvSpPr>
        <p:spPr>
          <a:xfrm>
            <a:off x="0" y="1"/>
            <a:ext cx="13439777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294263F9-A51F-4A48-8DD3-F311926924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7074000"/>
            <a:ext cx="8571600" cy="18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Február 2021</a:t>
            </a:r>
            <a:endParaRPr lang="en-GB" dirty="0"/>
          </a:p>
        </p:txBody>
      </p:sp>
      <p:sp>
        <p:nvSpPr>
          <p:cNvPr id="13" name="TW Logo">
            <a:extLst>
              <a:ext uri="{FF2B5EF4-FFF2-40B4-BE49-F238E27FC236}">
                <a16:creationId xmlns:a16="http://schemas.microsoft.com/office/drawing/2014/main" id="{1A27EF04-D5CA-444B-948D-291AB0141FFD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45600" y="1998000"/>
            <a:ext cx="3744000" cy="469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8000"/>
            <a:ext cx="3744000" cy="469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92000" y="630000"/>
            <a:ext cx="7797600" cy="774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cxnSp>
        <p:nvCxnSpPr>
          <p:cNvPr id="12" name="Footer Separator">
            <a:extLst>
              <a:ext uri="{FF2B5EF4-FFF2-40B4-BE49-F238E27FC236}">
                <a16:creationId xmlns:a16="http://schemas.microsoft.com/office/drawing/2014/main" id="{62434A67-8AA5-4766-AD11-76A04BB6D150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Bar">
            <a:extLst>
              <a:ext uri="{FF2B5EF4-FFF2-40B4-BE49-F238E27FC236}">
                <a16:creationId xmlns:a16="http://schemas.microsoft.com/office/drawing/2014/main" id="{FDDF8B09-0989-4043-A699-968F86209702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391741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2856" userDrawn="1">
          <p15:clr>
            <a:srgbClr val="FBAE40"/>
          </p15:clr>
        </p15:guide>
        <p15:guide id="8" pos="3050" userDrawn="1">
          <p15:clr>
            <a:srgbClr val="FBAE40"/>
          </p15:clr>
        </p15:guide>
        <p15:guide id="9" pos="5411" userDrawn="1">
          <p15:clr>
            <a:srgbClr val="FBAE40"/>
          </p15:clr>
        </p15:guide>
        <p15:guide id="10" pos="561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 with table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id Lines">
            <a:extLst>
              <a:ext uri="{FF2B5EF4-FFF2-40B4-BE49-F238E27FC236}">
                <a16:creationId xmlns:a16="http://schemas.microsoft.com/office/drawing/2014/main" id="{CD7C7D26-C8D1-4EB1-B395-32A0529FBC15}"/>
              </a:ext>
            </a:extLst>
          </p:cNvPr>
          <p:cNvGrpSpPr/>
          <p:nvPr/>
        </p:nvGrpSpPr>
        <p:grpSpPr>
          <a:xfrm>
            <a:off x="792000" y="1997075"/>
            <a:ext cx="11880000" cy="4698925"/>
            <a:chOff x="792000" y="1997075"/>
            <a:chExt cx="11880000" cy="4698925"/>
          </a:xfrm>
        </p:grpSpPr>
        <p:cxnSp>
          <p:nvCxnSpPr>
            <p:cNvPr id="11" name="Grid Bottom 3">
              <a:extLst>
                <a:ext uri="{FF2B5EF4-FFF2-40B4-BE49-F238E27FC236}">
                  <a16:creationId xmlns:a16="http://schemas.microsoft.com/office/drawing/2014/main" id="{9E89E7EF-A586-4E1E-8843-0858C6718735}"/>
                </a:ext>
              </a:extLst>
            </p:cNvPr>
            <p:cNvCxnSpPr/>
            <p:nvPr/>
          </p:nvCxnSpPr>
          <p:spPr>
            <a:xfrm>
              <a:off x="9774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rid Bottom 2">
              <a:extLst>
                <a:ext uri="{FF2B5EF4-FFF2-40B4-BE49-F238E27FC236}">
                  <a16:creationId xmlns:a16="http://schemas.microsoft.com/office/drawing/2014/main" id="{55E0B6D6-F85F-47FF-B994-8D7A7B9C8154}"/>
                </a:ext>
              </a:extLst>
            </p:cNvPr>
            <p:cNvCxnSpPr/>
            <p:nvPr/>
          </p:nvCxnSpPr>
          <p:spPr>
            <a:xfrm>
              <a:off x="6732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rid Bottom 1">
              <a:extLst>
                <a:ext uri="{FF2B5EF4-FFF2-40B4-BE49-F238E27FC236}">
                  <a16:creationId xmlns:a16="http://schemas.microsoft.com/office/drawing/2014/main" id="{87ED4E1A-5761-4A01-88A7-3491B8097BFE}"/>
                </a:ext>
              </a:extLst>
            </p:cNvPr>
            <p:cNvCxnSpPr/>
            <p:nvPr/>
          </p:nvCxnSpPr>
          <p:spPr>
            <a:xfrm>
              <a:off x="3690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rid Horizontal 4">
              <a:extLst>
                <a:ext uri="{FF2B5EF4-FFF2-40B4-BE49-F238E27FC236}">
                  <a16:creationId xmlns:a16="http://schemas.microsoft.com/office/drawing/2014/main" id="{31701882-451B-48BB-BFB4-0423129C53CB}"/>
                </a:ext>
              </a:extLst>
            </p:cNvPr>
            <p:cNvCxnSpPr/>
            <p:nvPr/>
          </p:nvCxnSpPr>
          <p:spPr>
            <a:xfrm>
              <a:off x="9864000" y="4320000"/>
              <a:ext cx="280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rid Horizontal 3">
              <a:extLst>
                <a:ext uri="{FF2B5EF4-FFF2-40B4-BE49-F238E27FC236}">
                  <a16:creationId xmlns:a16="http://schemas.microsoft.com/office/drawing/2014/main" id="{C14DA1EB-79B0-4D23-8B39-CA2F66490155}"/>
                </a:ext>
              </a:extLst>
            </p:cNvPr>
            <p:cNvCxnSpPr/>
            <p:nvPr/>
          </p:nvCxnSpPr>
          <p:spPr>
            <a:xfrm>
              <a:off x="6822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rid Horizontal 2">
              <a:extLst>
                <a:ext uri="{FF2B5EF4-FFF2-40B4-BE49-F238E27FC236}">
                  <a16:creationId xmlns:a16="http://schemas.microsoft.com/office/drawing/2014/main" id="{A7947BC7-47C6-4771-B783-6CA9C6B7CA73}"/>
                </a:ext>
              </a:extLst>
            </p:cNvPr>
            <p:cNvCxnSpPr/>
            <p:nvPr/>
          </p:nvCxnSpPr>
          <p:spPr>
            <a:xfrm>
              <a:off x="3780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rid Horizontal 1">
              <a:extLst>
                <a:ext uri="{FF2B5EF4-FFF2-40B4-BE49-F238E27FC236}">
                  <a16:creationId xmlns:a16="http://schemas.microsoft.com/office/drawing/2014/main" id="{340934E2-9AE3-443F-B42B-05BD4AD6CEDE}"/>
                </a:ext>
              </a:extLst>
            </p:cNvPr>
            <p:cNvCxnSpPr/>
            <p:nvPr/>
          </p:nvCxnSpPr>
          <p:spPr>
            <a:xfrm>
              <a:off x="792000" y="4320000"/>
              <a:ext cx="27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rid Top 3">
              <a:extLst>
                <a:ext uri="{FF2B5EF4-FFF2-40B4-BE49-F238E27FC236}">
                  <a16:creationId xmlns:a16="http://schemas.microsoft.com/office/drawing/2014/main" id="{7DC4E4D5-5D48-4930-9C8F-1D1ACDC143C8}"/>
                </a:ext>
              </a:extLst>
            </p:cNvPr>
            <p:cNvCxnSpPr/>
            <p:nvPr/>
          </p:nvCxnSpPr>
          <p:spPr>
            <a:xfrm>
              <a:off x="9774000" y="1998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rid Top 2">
              <a:extLst>
                <a:ext uri="{FF2B5EF4-FFF2-40B4-BE49-F238E27FC236}">
                  <a16:creationId xmlns:a16="http://schemas.microsoft.com/office/drawing/2014/main" id="{CBDE680A-1022-4E41-91E2-5ACA613D0706}"/>
                </a:ext>
              </a:extLst>
            </p:cNvPr>
            <p:cNvCxnSpPr/>
            <p:nvPr/>
          </p:nvCxnSpPr>
          <p:spPr>
            <a:xfrm>
              <a:off x="6732000" y="1998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rid Top 1">
              <a:extLst>
                <a:ext uri="{FF2B5EF4-FFF2-40B4-BE49-F238E27FC236}">
                  <a16:creationId xmlns:a16="http://schemas.microsoft.com/office/drawing/2014/main" id="{9E58830B-5F02-4E27-9812-644990ED887B}"/>
                </a:ext>
              </a:extLst>
            </p:cNvPr>
            <p:cNvCxnSpPr/>
            <p:nvPr/>
          </p:nvCxnSpPr>
          <p:spPr>
            <a:xfrm>
              <a:off x="3690000" y="1997075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">
            <a:extLst>
              <a:ext uri="{FF2B5EF4-FFF2-40B4-BE49-F238E27FC236}">
                <a16:creationId xmlns:a16="http://schemas.microsoft.com/office/drawing/2014/main" id="{C82023A2-DBFB-44B9-864A-35F741522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148663D7-7FAC-4035-A2CC-979FE3A6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22" name="Footer Separator">
            <a:extLst>
              <a:ext uri="{FF2B5EF4-FFF2-40B4-BE49-F238E27FC236}">
                <a16:creationId xmlns:a16="http://schemas.microsoft.com/office/drawing/2014/main" id="{D80D15BA-32A4-4249-9802-3BACBF057B89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W Logo">
            <a:extLst>
              <a:ext uri="{FF2B5EF4-FFF2-40B4-BE49-F238E27FC236}">
                <a16:creationId xmlns:a16="http://schemas.microsoft.com/office/drawing/2014/main" id="{A9AE46D5-8CFE-445B-ABA0-61C9A0F2F989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36" name="TextBoxConfidential">
            <a:extLst>
              <a:ext uri="{FF2B5EF4-FFF2-40B4-BE49-F238E27FC236}">
                <a16:creationId xmlns:a16="http://schemas.microsoft.com/office/drawing/2014/main" id="{5B6F4914-AFFE-42B9-BCB1-085C25338CDF}"/>
              </a:ext>
            </a:extLst>
          </p:cNvPr>
          <p:cNvSpPr txBox="1"/>
          <p:nvPr/>
        </p:nvSpPr>
        <p:spPr>
          <a:xfrm>
            <a:off x="792000" y="6767999"/>
            <a:ext cx="11880000" cy="14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1006">
                <a:solidFill>
                  <a:schemeClr val="tx1"/>
                </a:solidFill>
              </a:rPr>
              <a:t>Please treat all transactions and client names as confidential.</a:t>
            </a:r>
            <a:endParaRPr lang="en-GB" sz="1006" dirty="0">
              <a:solidFill>
                <a:schemeClr val="tx1"/>
              </a:solidFill>
            </a:endParaRPr>
          </a:p>
        </p:txBody>
      </p:sp>
      <p:graphicFrame>
        <p:nvGraphicFramePr>
          <p:cNvPr id="37" name="NewSlide_TableThombstoneTop" hidden="1">
            <a:extLst>
              <a:ext uri="{FF2B5EF4-FFF2-40B4-BE49-F238E27FC236}">
                <a16:creationId xmlns:a16="http://schemas.microsoft.com/office/drawing/2014/main" id="{48857610-0F01-48E4-BD7A-F9B47D441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766449"/>
              </p:ext>
            </p:extLst>
          </p:nvPr>
        </p:nvGraphicFramePr>
        <p:xfrm>
          <a:off x="792000" y="1998000"/>
          <a:ext cx="11880000" cy="217314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7142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3"/>
                          </a:solidFill>
                        </a:rPr>
                        <a:t>[Logo 1]</a:t>
                      </a:r>
                      <a:endParaRPr lang="en-GB" sz="1000" b="1" dirty="0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2]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3]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4]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1]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2]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3]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4]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NewSlide_TableThombstoneBottom" hidden="1">
            <a:extLst>
              <a:ext uri="{FF2B5EF4-FFF2-40B4-BE49-F238E27FC236}">
                <a16:creationId xmlns:a16="http://schemas.microsoft.com/office/drawing/2014/main" id="{32862CB7-5F66-4E66-A399-6CFD00CD9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472657"/>
              </p:ext>
            </p:extLst>
          </p:nvPr>
        </p:nvGraphicFramePr>
        <p:xfrm>
          <a:off x="792000" y="4500000"/>
          <a:ext cx="11880000" cy="2196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3"/>
                          </a:solidFill>
                        </a:rPr>
                        <a:t>[Logo 5]</a:t>
                      </a:r>
                      <a:endParaRPr lang="en-GB" sz="1000" b="1" dirty="0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6]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7]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8]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5]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6]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7]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8]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A9D85471-8B79-49A4-AED5-21B50460A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26" name="TW Bar">
            <a:extLst>
              <a:ext uri="{FF2B5EF4-FFF2-40B4-BE49-F238E27FC236}">
                <a16:creationId xmlns:a16="http://schemas.microsoft.com/office/drawing/2014/main" id="{13CD45D6-0488-45F0-87D3-D76B50F71D65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1580621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 with table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id Lines">
            <a:extLst>
              <a:ext uri="{FF2B5EF4-FFF2-40B4-BE49-F238E27FC236}">
                <a16:creationId xmlns:a16="http://schemas.microsoft.com/office/drawing/2014/main" id="{CD7C7D26-C8D1-4EB1-B395-32A0529FBC15}"/>
              </a:ext>
            </a:extLst>
          </p:cNvPr>
          <p:cNvGrpSpPr/>
          <p:nvPr/>
        </p:nvGrpSpPr>
        <p:grpSpPr>
          <a:xfrm>
            <a:off x="2286966" y="1997075"/>
            <a:ext cx="8892000" cy="4698925"/>
            <a:chOff x="792000" y="1997075"/>
            <a:chExt cx="8892000" cy="4698925"/>
          </a:xfrm>
        </p:grpSpPr>
        <p:cxnSp>
          <p:nvCxnSpPr>
            <p:cNvPr id="10" name="Grid Bottom 2">
              <a:extLst>
                <a:ext uri="{FF2B5EF4-FFF2-40B4-BE49-F238E27FC236}">
                  <a16:creationId xmlns:a16="http://schemas.microsoft.com/office/drawing/2014/main" id="{55E0B6D6-F85F-47FF-B994-8D7A7B9C8154}"/>
                </a:ext>
              </a:extLst>
            </p:cNvPr>
            <p:cNvCxnSpPr/>
            <p:nvPr/>
          </p:nvCxnSpPr>
          <p:spPr>
            <a:xfrm>
              <a:off x="6732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rid Bottom 1">
              <a:extLst>
                <a:ext uri="{FF2B5EF4-FFF2-40B4-BE49-F238E27FC236}">
                  <a16:creationId xmlns:a16="http://schemas.microsoft.com/office/drawing/2014/main" id="{87ED4E1A-5761-4A01-88A7-3491B8097BFE}"/>
                </a:ext>
              </a:extLst>
            </p:cNvPr>
            <p:cNvCxnSpPr/>
            <p:nvPr/>
          </p:nvCxnSpPr>
          <p:spPr>
            <a:xfrm>
              <a:off x="3690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rid Horizontal 3">
              <a:extLst>
                <a:ext uri="{FF2B5EF4-FFF2-40B4-BE49-F238E27FC236}">
                  <a16:creationId xmlns:a16="http://schemas.microsoft.com/office/drawing/2014/main" id="{C14DA1EB-79B0-4D23-8B39-CA2F66490155}"/>
                </a:ext>
              </a:extLst>
            </p:cNvPr>
            <p:cNvCxnSpPr/>
            <p:nvPr/>
          </p:nvCxnSpPr>
          <p:spPr>
            <a:xfrm>
              <a:off x="6822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rid Horizontal 2">
              <a:extLst>
                <a:ext uri="{FF2B5EF4-FFF2-40B4-BE49-F238E27FC236}">
                  <a16:creationId xmlns:a16="http://schemas.microsoft.com/office/drawing/2014/main" id="{A7947BC7-47C6-4771-B783-6CA9C6B7CA73}"/>
                </a:ext>
              </a:extLst>
            </p:cNvPr>
            <p:cNvCxnSpPr/>
            <p:nvPr/>
          </p:nvCxnSpPr>
          <p:spPr>
            <a:xfrm>
              <a:off x="3780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rid Horizontal 1">
              <a:extLst>
                <a:ext uri="{FF2B5EF4-FFF2-40B4-BE49-F238E27FC236}">
                  <a16:creationId xmlns:a16="http://schemas.microsoft.com/office/drawing/2014/main" id="{340934E2-9AE3-443F-B42B-05BD4AD6CEDE}"/>
                </a:ext>
              </a:extLst>
            </p:cNvPr>
            <p:cNvCxnSpPr/>
            <p:nvPr/>
          </p:nvCxnSpPr>
          <p:spPr>
            <a:xfrm>
              <a:off x="792000" y="4320000"/>
              <a:ext cx="27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rid Top 2">
              <a:extLst>
                <a:ext uri="{FF2B5EF4-FFF2-40B4-BE49-F238E27FC236}">
                  <a16:creationId xmlns:a16="http://schemas.microsoft.com/office/drawing/2014/main" id="{CBDE680A-1022-4E41-91E2-5ACA613D0706}"/>
                </a:ext>
              </a:extLst>
            </p:cNvPr>
            <p:cNvCxnSpPr/>
            <p:nvPr/>
          </p:nvCxnSpPr>
          <p:spPr>
            <a:xfrm>
              <a:off x="6732000" y="1998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rid Top 1">
              <a:extLst>
                <a:ext uri="{FF2B5EF4-FFF2-40B4-BE49-F238E27FC236}">
                  <a16:creationId xmlns:a16="http://schemas.microsoft.com/office/drawing/2014/main" id="{9E58830B-5F02-4E27-9812-644990ED887B}"/>
                </a:ext>
              </a:extLst>
            </p:cNvPr>
            <p:cNvCxnSpPr/>
            <p:nvPr/>
          </p:nvCxnSpPr>
          <p:spPr>
            <a:xfrm>
              <a:off x="3690000" y="1997075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">
            <a:extLst>
              <a:ext uri="{FF2B5EF4-FFF2-40B4-BE49-F238E27FC236}">
                <a16:creationId xmlns:a16="http://schemas.microsoft.com/office/drawing/2014/main" id="{C82023A2-DBFB-44B9-864A-35F741522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148663D7-7FAC-4035-A2CC-979FE3A6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22" name="Footer Separator">
            <a:extLst>
              <a:ext uri="{FF2B5EF4-FFF2-40B4-BE49-F238E27FC236}">
                <a16:creationId xmlns:a16="http://schemas.microsoft.com/office/drawing/2014/main" id="{D80D15BA-32A4-4249-9802-3BACBF057B89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W Logo">
            <a:extLst>
              <a:ext uri="{FF2B5EF4-FFF2-40B4-BE49-F238E27FC236}">
                <a16:creationId xmlns:a16="http://schemas.microsoft.com/office/drawing/2014/main" id="{A9AE46D5-8CFE-445B-ABA0-61C9A0F2F989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36" name="TextBoxConfidential">
            <a:extLst>
              <a:ext uri="{FF2B5EF4-FFF2-40B4-BE49-F238E27FC236}">
                <a16:creationId xmlns:a16="http://schemas.microsoft.com/office/drawing/2014/main" id="{5B6F4914-AFFE-42B9-BCB1-085C25338CDF}"/>
              </a:ext>
            </a:extLst>
          </p:cNvPr>
          <p:cNvSpPr txBox="1"/>
          <p:nvPr/>
        </p:nvSpPr>
        <p:spPr>
          <a:xfrm>
            <a:off x="792000" y="6767999"/>
            <a:ext cx="11880000" cy="14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1006">
                <a:solidFill>
                  <a:schemeClr val="tx1"/>
                </a:solidFill>
              </a:rPr>
              <a:t>Please treat all transactions and client names as confidential.</a:t>
            </a:r>
            <a:endParaRPr lang="en-GB" sz="1006" dirty="0">
              <a:solidFill>
                <a:schemeClr val="tx1"/>
              </a:solidFill>
            </a:endParaRPr>
          </a:p>
        </p:txBody>
      </p:sp>
      <p:graphicFrame>
        <p:nvGraphicFramePr>
          <p:cNvPr id="37" name="NewSlide_TableThombstoneTop" hidden="1">
            <a:extLst>
              <a:ext uri="{FF2B5EF4-FFF2-40B4-BE49-F238E27FC236}">
                <a16:creationId xmlns:a16="http://schemas.microsoft.com/office/drawing/2014/main" id="{48857610-0F01-48E4-BD7A-F9B47D441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2910291"/>
              </p:ext>
            </p:extLst>
          </p:nvPr>
        </p:nvGraphicFramePr>
        <p:xfrm>
          <a:off x="2286000" y="1998000"/>
          <a:ext cx="11880000" cy="217314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7142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3"/>
                          </a:solidFill>
                        </a:rPr>
                        <a:t>[Logo 1]</a:t>
                      </a:r>
                      <a:endParaRPr lang="en-GB" sz="1000" b="1" dirty="0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2]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3]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1]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2].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3]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NewSlide_TableThombstoneBottom" hidden="1">
            <a:extLst>
              <a:ext uri="{FF2B5EF4-FFF2-40B4-BE49-F238E27FC236}">
                <a16:creationId xmlns:a16="http://schemas.microsoft.com/office/drawing/2014/main" id="{32862CB7-5F66-4E66-A399-6CFD00CD9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668923"/>
              </p:ext>
            </p:extLst>
          </p:nvPr>
        </p:nvGraphicFramePr>
        <p:xfrm>
          <a:off x="2286000" y="4500000"/>
          <a:ext cx="11880000" cy="2196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accent3"/>
                          </a:solidFill>
                        </a:rPr>
                        <a:t>[Logo 4]</a:t>
                      </a:r>
                      <a:endParaRPr lang="en-GB" sz="1000" b="1" dirty="0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5]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6]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4]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5]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6]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A9D85471-8B79-49A4-AED5-21B50460A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9" name="TW Bar">
            <a:extLst>
              <a:ext uri="{FF2B5EF4-FFF2-40B4-BE49-F238E27FC236}">
                <a16:creationId xmlns:a16="http://schemas.microsoft.com/office/drawing/2014/main" id="{405650D7-851C-4D9C-880C-A6C79104047B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31489113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 with tabl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id Lines">
            <a:extLst>
              <a:ext uri="{FF2B5EF4-FFF2-40B4-BE49-F238E27FC236}">
                <a16:creationId xmlns:a16="http://schemas.microsoft.com/office/drawing/2014/main" id="{CD7C7D26-C8D1-4EB1-B395-32A0529FBC15}"/>
              </a:ext>
            </a:extLst>
          </p:cNvPr>
          <p:cNvGrpSpPr/>
          <p:nvPr/>
        </p:nvGrpSpPr>
        <p:grpSpPr>
          <a:xfrm>
            <a:off x="3780000" y="1998000"/>
            <a:ext cx="5904000" cy="4698000"/>
            <a:chOff x="3780000" y="1998000"/>
            <a:chExt cx="5904000" cy="4698000"/>
          </a:xfrm>
        </p:grpSpPr>
        <p:cxnSp>
          <p:nvCxnSpPr>
            <p:cNvPr id="10" name="Grid Bottom 2">
              <a:extLst>
                <a:ext uri="{FF2B5EF4-FFF2-40B4-BE49-F238E27FC236}">
                  <a16:creationId xmlns:a16="http://schemas.microsoft.com/office/drawing/2014/main" id="{55E0B6D6-F85F-47FF-B994-8D7A7B9C8154}"/>
                </a:ext>
              </a:extLst>
            </p:cNvPr>
            <p:cNvCxnSpPr/>
            <p:nvPr/>
          </p:nvCxnSpPr>
          <p:spPr>
            <a:xfrm>
              <a:off x="6732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rid Horizontal 3">
              <a:extLst>
                <a:ext uri="{FF2B5EF4-FFF2-40B4-BE49-F238E27FC236}">
                  <a16:creationId xmlns:a16="http://schemas.microsoft.com/office/drawing/2014/main" id="{C14DA1EB-79B0-4D23-8B39-CA2F66490155}"/>
                </a:ext>
              </a:extLst>
            </p:cNvPr>
            <p:cNvCxnSpPr/>
            <p:nvPr/>
          </p:nvCxnSpPr>
          <p:spPr>
            <a:xfrm>
              <a:off x="6822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rid Horizontal 2">
              <a:extLst>
                <a:ext uri="{FF2B5EF4-FFF2-40B4-BE49-F238E27FC236}">
                  <a16:creationId xmlns:a16="http://schemas.microsoft.com/office/drawing/2014/main" id="{A7947BC7-47C6-4771-B783-6CA9C6B7CA73}"/>
                </a:ext>
              </a:extLst>
            </p:cNvPr>
            <p:cNvCxnSpPr/>
            <p:nvPr/>
          </p:nvCxnSpPr>
          <p:spPr>
            <a:xfrm>
              <a:off x="3780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rid Top 2">
              <a:extLst>
                <a:ext uri="{FF2B5EF4-FFF2-40B4-BE49-F238E27FC236}">
                  <a16:creationId xmlns:a16="http://schemas.microsoft.com/office/drawing/2014/main" id="{CBDE680A-1022-4E41-91E2-5ACA613D0706}"/>
                </a:ext>
              </a:extLst>
            </p:cNvPr>
            <p:cNvCxnSpPr/>
            <p:nvPr/>
          </p:nvCxnSpPr>
          <p:spPr>
            <a:xfrm>
              <a:off x="6732000" y="1998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">
            <a:extLst>
              <a:ext uri="{FF2B5EF4-FFF2-40B4-BE49-F238E27FC236}">
                <a16:creationId xmlns:a16="http://schemas.microsoft.com/office/drawing/2014/main" id="{C82023A2-DBFB-44B9-864A-35F741522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148663D7-7FAC-4035-A2CC-979FE3A6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22" name="Footer Separator">
            <a:extLst>
              <a:ext uri="{FF2B5EF4-FFF2-40B4-BE49-F238E27FC236}">
                <a16:creationId xmlns:a16="http://schemas.microsoft.com/office/drawing/2014/main" id="{D80D15BA-32A4-4249-9802-3BACBF057B89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W Logo">
            <a:extLst>
              <a:ext uri="{FF2B5EF4-FFF2-40B4-BE49-F238E27FC236}">
                <a16:creationId xmlns:a16="http://schemas.microsoft.com/office/drawing/2014/main" id="{A9AE46D5-8CFE-445B-ABA0-61C9A0F2F989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36" name="TextBoxConfidential">
            <a:extLst>
              <a:ext uri="{FF2B5EF4-FFF2-40B4-BE49-F238E27FC236}">
                <a16:creationId xmlns:a16="http://schemas.microsoft.com/office/drawing/2014/main" id="{5B6F4914-AFFE-42B9-BCB1-085C25338CDF}"/>
              </a:ext>
            </a:extLst>
          </p:cNvPr>
          <p:cNvSpPr txBox="1"/>
          <p:nvPr/>
        </p:nvSpPr>
        <p:spPr>
          <a:xfrm>
            <a:off x="792000" y="6767999"/>
            <a:ext cx="11880000" cy="14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1006">
                <a:solidFill>
                  <a:schemeClr val="tx1"/>
                </a:solidFill>
              </a:rPr>
              <a:t>Please treat all transactions and client names as confidential.</a:t>
            </a:r>
            <a:endParaRPr lang="en-GB" sz="1006" dirty="0">
              <a:solidFill>
                <a:schemeClr val="tx1"/>
              </a:solidFill>
            </a:endParaRPr>
          </a:p>
        </p:txBody>
      </p:sp>
      <p:graphicFrame>
        <p:nvGraphicFramePr>
          <p:cNvPr id="37" name="NewSlide_TableThombstoneTop" hidden="1">
            <a:extLst>
              <a:ext uri="{FF2B5EF4-FFF2-40B4-BE49-F238E27FC236}">
                <a16:creationId xmlns:a16="http://schemas.microsoft.com/office/drawing/2014/main" id="{48857610-0F01-48E4-BD7A-F9B47D441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830001"/>
              </p:ext>
            </p:extLst>
          </p:nvPr>
        </p:nvGraphicFramePr>
        <p:xfrm>
          <a:off x="792000" y="1998000"/>
          <a:ext cx="11880000" cy="217314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7142">
                <a:tc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1]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2]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1].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2]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NewSlide_TableThombstoneBottom" hidden="1">
            <a:extLst>
              <a:ext uri="{FF2B5EF4-FFF2-40B4-BE49-F238E27FC236}">
                <a16:creationId xmlns:a16="http://schemas.microsoft.com/office/drawing/2014/main" id="{32862CB7-5F66-4E66-A399-6CFD00CD9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772413"/>
              </p:ext>
            </p:extLst>
          </p:nvPr>
        </p:nvGraphicFramePr>
        <p:xfrm>
          <a:off x="792000" y="4500000"/>
          <a:ext cx="11880000" cy="2196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3]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4]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3]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/>
                        <a:t>[Text 4]</a:t>
                      </a: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A9D85471-8B79-49A4-AED5-21B50460A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6" name="TW Bar">
            <a:extLst>
              <a:ext uri="{FF2B5EF4-FFF2-40B4-BE49-F238E27FC236}">
                <a16:creationId xmlns:a16="http://schemas.microsoft.com/office/drawing/2014/main" id="{4B51054A-84B3-483E-9E90-AFBB03DA989E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14582605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s 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olouredBanner2">
            <a:extLst>
              <a:ext uri="{FF2B5EF4-FFF2-40B4-BE49-F238E27FC236}">
                <a16:creationId xmlns:a16="http://schemas.microsoft.com/office/drawing/2014/main" id="{6F4ED17A-31C6-4802-9F80-243EA04C1229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897600" y="3156450"/>
            <a:ext cx="1584000" cy="446400"/>
          </a:xfrm>
          <a:solidFill>
            <a:srgbClr val="141B4D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141B4D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2" name="ColouredBanner1">
            <a:extLst>
              <a:ext uri="{FF2B5EF4-FFF2-40B4-BE49-F238E27FC236}">
                <a16:creationId xmlns:a16="http://schemas.microsoft.com/office/drawing/2014/main" id="{6F3CCDAD-A515-4F0F-AD4F-070240F4CD7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92000" y="3156450"/>
            <a:ext cx="1584000" cy="446400"/>
          </a:xfrm>
          <a:solidFill>
            <a:schemeClr val="accent3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67" name="Footer Separator">
            <a:extLst>
              <a:ext uri="{FF2B5EF4-FFF2-40B4-BE49-F238E27FC236}">
                <a16:creationId xmlns:a16="http://schemas.microsoft.com/office/drawing/2014/main" id="{F2B4CE10-E6AB-4969-8783-4C88F54A6FAA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W Logo">
            <a:extLst>
              <a:ext uri="{FF2B5EF4-FFF2-40B4-BE49-F238E27FC236}">
                <a16:creationId xmlns:a16="http://schemas.microsoft.com/office/drawing/2014/main" id="{0EE268C7-413C-4CCE-A41B-22F842AEB60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75" name="ProfileInfo 2">
            <a:extLst>
              <a:ext uri="{FF2B5EF4-FFF2-40B4-BE49-F238E27FC236}">
                <a16:creationId xmlns:a16="http://schemas.microsoft.com/office/drawing/2014/main" id="{C0038341-4459-4DFC-9640-44F885EF98BF}"/>
              </a:ext>
            </a:extLst>
          </p:cNvPr>
          <p:cNvSpPr>
            <a:spLocks noGrp="1"/>
          </p:cNvSpPr>
          <p:nvPr>
            <p:ph sz="quarter" idx="61"/>
          </p:nvPr>
        </p:nvSpPr>
        <p:spPr>
          <a:xfrm>
            <a:off x="6897600" y="3824024"/>
            <a:ext cx="5774400" cy="2872050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9" name="ContactInfo 2">
            <a:extLst>
              <a:ext uri="{FF2B5EF4-FFF2-40B4-BE49-F238E27FC236}">
                <a16:creationId xmlns:a16="http://schemas.microsoft.com/office/drawing/2014/main" id="{D835DDC3-7AC4-49A5-B856-C61CF991DB4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661600" y="3168000"/>
            <a:ext cx="4010400" cy="432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81" name="NameInfo 2">
            <a:extLst>
              <a:ext uri="{FF2B5EF4-FFF2-40B4-BE49-F238E27FC236}">
                <a16:creationId xmlns:a16="http://schemas.microsoft.com/office/drawing/2014/main" id="{45043852-09CF-4161-81AE-CBE387F9277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76000" y="2700000"/>
            <a:ext cx="40104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77" name="Picture 2">
            <a:extLst>
              <a:ext uri="{FF2B5EF4-FFF2-40B4-BE49-F238E27FC236}">
                <a16:creationId xmlns:a16="http://schemas.microsoft.com/office/drawing/2014/main" id="{D84748E8-AA67-4582-AC04-54EB7C647739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6897600" y="2018850"/>
            <a:ext cx="1584000" cy="1584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5" name="ProfileInfo 1">
            <a:extLst>
              <a:ext uri="{FF2B5EF4-FFF2-40B4-BE49-F238E27FC236}">
                <a16:creationId xmlns:a16="http://schemas.microsoft.com/office/drawing/2014/main" id="{087FA475-D9D7-4962-8A19-721FDFE08A69}"/>
              </a:ext>
            </a:extLst>
          </p:cNvPr>
          <p:cNvSpPr>
            <a:spLocks noGrp="1"/>
          </p:cNvSpPr>
          <p:nvPr>
            <p:ph sz="quarter" idx="59"/>
          </p:nvPr>
        </p:nvSpPr>
        <p:spPr>
          <a:xfrm>
            <a:off x="792163" y="3824023"/>
            <a:ext cx="5781600" cy="2872051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E35C666F-64AE-4C02-BF58-4A7ED89BB6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2000" y="2018850"/>
            <a:ext cx="1584000" cy="1584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65" name="ContactInfo 1">
            <a:extLst>
              <a:ext uri="{FF2B5EF4-FFF2-40B4-BE49-F238E27FC236}">
                <a16:creationId xmlns:a16="http://schemas.microsoft.com/office/drawing/2014/main" id="{9F5B6925-D380-411B-9A62-EDA8373392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55999" y="3168000"/>
            <a:ext cx="4017600" cy="432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21" name="NameInfo 1">
            <a:extLst>
              <a:ext uri="{FF2B5EF4-FFF2-40B4-BE49-F238E27FC236}">
                <a16:creationId xmlns:a16="http://schemas.microsoft.com/office/drawing/2014/main" id="{4F869E32-81BB-4714-B268-026B0D0547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56000" y="2700000"/>
            <a:ext cx="40176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11880000" cy="774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3" name="TW Bar">
            <a:extLst>
              <a:ext uri="{FF2B5EF4-FFF2-40B4-BE49-F238E27FC236}">
                <a16:creationId xmlns:a16="http://schemas.microsoft.com/office/drawing/2014/main" id="{0A5869B2-C91F-489F-A0C0-C57C8CB425CD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2238506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139">
          <p15:clr>
            <a:srgbClr val="FBAE40"/>
          </p15:clr>
        </p15:guide>
        <p15:guide id="8" pos="8451">
          <p15:clr>
            <a:srgbClr val="FBAE40"/>
          </p15:clr>
        </p15:guide>
        <p15:guide id="11" pos="4344">
          <p15:clr>
            <a:srgbClr val="FBAE40"/>
          </p15:clr>
        </p15:guide>
        <p15:guide id="14" orient="horz" pos="2699">
          <p15:clr>
            <a:srgbClr val="FBAE40"/>
          </p15:clr>
        </p15:guide>
        <p15:guide id="15" orient="horz" pos="258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s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67" name="Footer Separator">
            <a:extLst>
              <a:ext uri="{FF2B5EF4-FFF2-40B4-BE49-F238E27FC236}">
                <a16:creationId xmlns:a16="http://schemas.microsoft.com/office/drawing/2014/main" id="{F2B4CE10-E6AB-4969-8783-4C88F54A6FAA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W Logo">
            <a:extLst>
              <a:ext uri="{FF2B5EF4-FFF2-40B4-BE49-F238E27FC236}">
                <a16:creationId xmlns:a16="http://schemas.microsoft.com/office/drawing/2014/main" id="{0EE268C7-413C-4CCE-A41B-22F842AEB60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35" name="ColouredBanner4">
            <a:extLst>
              <a:ext uri="{FF2B5EF4-FFF2-40B4-BE49-F238E27FC236}">
                <a16:creationId xmlns:a16="http://schemas.microsoft.com/office/drawing/2014/main" id="{9213C4CC-F718-4BC0-80BA-5AF9FD5007E6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6897600" y="5428800"/>
            <a:ext cx="1296000" cy="360000"/>
          </a:xfrm>
          <a:solidFill>
            <a:srgbClr val="FBDD40"/>
          </a:solidFill>
          <a:ln>
            <a:noFill/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0" name="ColouredBanner3">
            <a:extLst>
              <a:ext uri="{FF2B5EF4-FFF2-40B4-BE49-F238E27FC236}">
                <a16:creationId xmlns:a16="http://schemas.microsoft.com/office/drawing/2014/main" id="{E6BA2F9D-3115-40F7-9716-AE38AEDEEB53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799259" y="5428800"/>
            <a:ext cx="1296000" cy="360000"/>
          </a:xfrm>
          <a:solidFill>
            <a:srgbClr val="BBC7D6"/>
          </a:solidFill>
          <a:ln>
            <a:noFill/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BBC7D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3" name="ColouredBanner2">
            <a:extLst>
              <a:ext uri="{FF2B5EF4-FFF2-40B4-BE49-F238E27FC236}">
                <a16:creationId xmlns:a16="http://schemas.microsoft.com/office/drawing/2014/main" id="{62AAABE5-693D-4BEC-8BF9-FCBDE7B26C18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6897600" y="2934000"/>
            <a:ext cx="1296000" cy="360000"/>
          </a:xfrm>
          <a:solidFill>
            <a:srgbClr val="141B4D"/>
          </a:solidFill>
          <a:ln>
            <a:noFill/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141B4D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8" name="ColouredBanner1">
            <a:extLst>
              <a:ext uri="{FF2B5EF4-FFF2-40B4-BE49-F238E27FC236}">
                <a16:creationId xmlns:a16="http://schemas.microsoft.com/office/drawing/2014/main" id="{A975C8EE-A570-4160-A270-B280CF3B2C47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91999" y="2934000"/>
            <a:ext cx="1296000" cy="360000"/>
          </a:xfrm>
          <a:solidFill>
            <a:schemeClr val="accent3">
              <a:lumMod val="100000"/>
            </a:schemeClr>
          </a:solidFill>
          <a:ln>
            <a:noFill/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8" name="ProfileInfo 4">
            <a:extLst>
              <a:ext uri="{FF2B5EF4-FFF2-40B4-BE49-F238E27FC236}">
                <a16:creationId xmlns:a16="http://schemas.microsoft.com/office/drawing/2014/main" id="{CA5C0846-EE06-4A10-929D-272E7C746028}"/>
              </a:ext>
            </a:extLst>
          </p:cNvPr>
          <p:cNvSpPr>
            <a:spLocks noGrp="1"/>
          </p:cNvSpPr>
          <p:nvPr>
            <p:ph sz="quarter" idx="67"/>
          </p:nvPr>
        </p:nvSpPr>
        <p:spPr>
          <a:xfrm>
            <a:off x="6897600" y="5914800"/>
            <a:ext cx="5774400" cy="756000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9" name="ContactInfo 4">
            <a:extLst>
              <a:ext uri="{FF2B5EF4-FFF2-40B4-BE49-F238E27FC236}">
                <a16:creationId xmlns:a16="http://schemas.microsoft.com/office/drawing/2014/main" id="{FD90EE04-01BB-4DCF-B402-2A6BFBED5C9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388000" y="5338800"/>
            <a:ext cx="4248000" cy="396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90" name="NameInfo 4">
            <a:extLst>
              <a:ext uri="{FF2B5EF4-FFF2-40B4-BE49-F238E27FC236}">
                <a16:creationId xmlns:a16="http://schemas.microsoft.com/office/drawing/2014/main" id="{F7506BDF-118E-4248-865F-33A65F2C15FD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388000" y="4870800"/>
            <a:ext cx="4248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36" name="Picture 4">
            <a:extLst>
              <a:ext uri="{FF2B5EF4-FFF2-40B4-BE49-F238E27FC236}">
                <a16:creationId xmlns:a16="http://schemas.microsoft.com/office/drawing/2014/main" id="{88CF2463-5C25-4BE5-B394-8B34A489E5C0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6897600" y="44928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92" name="ProfileInfo 3">
            <a:extLst>
              <a:ext uri="{FF2B5EF4-FFF2-40B4-BE49-F238E27FC236}">
                <a16:creationId xmlns:a16="http://schemas.microsoft.com/office/drawing/2014/main" id="{0C46946C-B725-4DE7-B6BC-E249A023C1C6}"/>
              </a:ext>
            </a:extLst>
          </p:cNvPr>
          <p:cNvSpPr>
            <a:spLocks noGrp="1"/>
          </p:cNvSpPr>
          <p:nvPr>
            <p:ph sz="quarter" idx="71"/>
          </p:nvPr>
        </p:nvSpPr>
        <p:spPr>
          <a:xfrm>
            <a:off x="792163" y="5914800"/>
            <a:ext cx="5781600" cy="756000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94" name="ContactInfo 3">
            <a:extLst>
              <a:ext uri="{FF2B5EF4-FFF2-40B4-BE49-F238E27FC236}">
                <a16:creationId xmlns:a16="http://schemas.microsoft.com/office/drawing/2014/main" id="{4F324EA2-AFD5-41BB-A0DF-893F8F4EB6D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329199" y="5338800"/>
            <a:ext cx="4248000" cy="396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95" name="NameInfo 3">
            <a:extLst>
              <a:ext uri="{FF2B5EF4-FFF2-40B4-BE49-F238E27FC236}">
                <a16:creationId xmlns:a16="http://schemas.microsoft.com/office/drawing/2014/main" id="{2E7E05B5-302C-483A-813C-385198B8B7D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329200" y="4870800"/>
            <a:ext cx="4248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31" name="Picture 3">
            <a:extLst>
              <a:ext uri="{FF2B5EF4-FFF2-40B4-BE49-F238E27FC236}">
                <a16:creationId xmlns:a16="http://schemas.microsoft.com/office/drawing/2014/main" id="{6612223C-B845-4B1C-9A4E-845357D066D9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799260" y="44928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75" name="ProfileInfo 2">
            <a:extLst>
              <a:ext uri="{FF2B5EF4-FFF2-40B4-BE49-F238E27FC236}">
                <a16:creationId xmlns:a16="http://schemas.microsoft.com/office/drawing/2014/main" id="{C0038341-4459-4DFC-9640-44F885EF98BF}"/>
              </a:ext>
            </a:extLst>
          </p:cNvPr>
          <p:cNvSpPr>
            <a:spLocks noGrp="1"/>
          </p:cNvSpPr>
          <p:nvPr>
            <p:ph sz="quarter" idx="61"/>
          </p:nvPr>
        </p:nvSpPr>
        <p:spPr>
          <a:xfrm>
            <a:off x="6897600" y="3420000"/>
            <a:ext cx="5774400" cy="756000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9" name="ContactInfo 2">
            <a:extLst>
              <a:ext uri="{FF2B5EF4-FFF2-40B4-BE49-F238E27FC236}">
                <a16:creationId xmlns:a16="http://schemas.microsoft.com/office/drawing/2014/main" id="{D835DDC3-7AC4-49A5-B856-C61CF991DB4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388000" y="2844000"/>
            <a:ext cx="4248000" cy="396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81" name="NameInfo 2">
            <a:extLst>
              <a:ext uri="{FF2B5EF4-FFF2-40B4-BE49-F238E27FC236}">
                <a16:creationId xmlns:a16="http://schemas.microsoft.com/office/drawing/2014/main" id="{45043852-09CF-4161-81AE-CBE387F9277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388000" y="2376000"/>
            <a:ext cx="4248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34" name="Picture 2">
            <a:extLst>
              <a:ext uri="{FF2B5EF4-FFF2-40B4-BE49-F238E27FC236}">
                <a16:creationId xmlns:a16="http://schemas.microsoft.com/office/drawing/2014/main" id="{3B41D359-FB80-46FF-A850-35A8D67B15B5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68976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5" name="ProfileInfo 1">
            <a:extLst>
              <a:ext uri="{FF2B5EF4-FFF2-40B4-BE49-F238E27FC236}">
                <a16:creationId xmlns:a16="http://schemas.microsoft.com/office/drawing/2014/main" id="{087FA475-D9D7-4962-8A19-721FDFE08A69}"/>
              </a:ext>
            </a:extLst>
          </p:cNvPr>
          <p:cNvSpPr>
            <a:spLocks noGrp="1"/>
          </p:cNvSpPr>
          <p:nvPr>
            <p:ph sz="quarter" idx="59"/>
          </p:nvPr>
        </p:nvSpPr>
        <p:spPr>
          <a:xfrm>
            <a:off x="792163" y="3420000"/>
            <a:ext cx="5781600" cy="756000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65" name="ContactInfo 1">
            <a:extLst>
              <a:ext uri="{FF2B5EF4-FFF2-40B4-BE49-F238E27FC236}">
                <a16:creationId xmlns:a16="http://schemas.microsoft.com/office/drawing/2014/main" id="{9F5B6925-D380-411B-9A62-EDA8373392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29199" y="2844000"/>
            <a:ext cx="4248000" cy="396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21" name="NameInfo 1">
            <a:extLst>
              <a:ext uri="{FF2B5EF4-FFF2-40B4-BE49-F238E27FC236}">
                <a16:creationId xmlns:a16="http://schemas.microsoft.com/office/drawing/2014/main" id="{4F869E32-81BB-4714-B268-026B0D0547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40000" y="2376000"/>
            <a:ext cx="4248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29" name="Picture 1">
            <a:extLst>
              <a:ext uri="{FF2B5EF4-FFF2-40B4-BE49-F238E27FC236}">
                <a16:creationId xmlns:a16="http://schemas.microsoft.com/office/drawing/2014/main" id="{2E071176-9E77-4E74-AA38-95549E46BC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20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11880000" cy="774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3" name="TW Bar">
            <a:extLst>
              <a:ext uri="{FF2B5EF4-FFF2-40B4-BE49-F238E27FC236}">
                <a16:creationId xmlns:a16="http://schemas.microsoft.com/office/drawing/2014/main" id="{0A5869B2-C91F-489F-A0C0-C57C8CB425CD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1155222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6" pos="4139" userDrawn="1">
          <p15:clr>
            <a:srgbClr val="FBAE40"/>
          </p15:clr>
        </p15:guide>
        <p15:guide id="17" pos="8451" userDrawn="1">
          <p15:clr>
            <a:srgbClr val="FBAE40"/>
          </p15:clr>
        </p15:guide>
        <p15:guide id="18" pos="4344" userDrawn="1">
          <p15:clr>
            <a:srgbClr val="FBAE40"/>
          </p15:clr>
        </p15:guide>
        <p15:guide id="19" orient="horz" pos="2826" userDrawn="1">
          <p15:clr>
            <a:srgbClr val="FBAE40"/>
          </p15:clr>
        </p15:guide>
        <p15:guide id="20" orient="horz" pos="263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s 6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louredBanner6">
            <a:extLst>
              <a:ext uri="{FF2B5EF4-FFF2-40B4-BE49-F238E27FC236}">
                <a16:creationId xmlns:a16="http://schemas.microsoft.com/office/drawing/2014/main" id="{E28A53DA-2EA8-4FEE-95D4-FAD84A8E109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1088000" y="3149250"/>
            <a:ext cx="1584000" cy="446400"/>
          </a:xfrm>
          <a:solidFill>
            <a:schemeClr val="accent2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2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6" name="ColouredBanner5">
            <a:extLst>
              <a:ext uri="{FF2B5EF4-FFF2-40B4-BE49-F238E27FC236}">
                <a16:creationId xmlns:a16="http://schemas.microsoft.com/office/drawing/2014/main" id="{313BBDB2-D3D0-4CC2-831D-97EC9D34E1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8800" y="3149250"/>
            <a:ext cx="1584000" cy="446400"/>
          </a:xfrm>
          <a:solidFill>
            <a:srgbClr val="25374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25374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5" name="ColouredBanner4">
            <a:extLst>
              <a:ext uri="{FF2B5EF4-FFF2-40B4-BE49-F238E27FC236}">
                <a16:creationId xmlns:a16="http://schemas.microsoft.com/office/drawing/2014/main" id="{0A2EE314-FA4D-4692-A5A9-793381C9CD1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69600" y="3149250"/>
            <a:ext cx="1584000" cy="446400"/>
          </a:xfrm>
          <a:solidFill>
            <a:srgbClr val="FBDD4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4" name="ColouredBanner3">
            <a:extLst>
              <a:ext uri="{FF2B5EF4-FFF2-40B4-BE49-F238E27FC236}">
                <a16:creationId xmlns:a16="http://schemas.microsoft.com/office/drawing/2014/main" id="{2DCD8D1D-A88A-4ACB-9337-358F265E7D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910400" y="3149250"/>
            <a:ext cx="1584000" cy="446400"/>
          </a:xfrm>
          <a:solidFill>
            <a:srgbClr val="A7A4E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A7A4E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3" name="ColouredBanner2">
            <a:extLst>
              <a:ext uri="{FF2B5EF4-FFF2-40B4-BE49-F238E27FC236}">
                <a16:creationId xmlns:a16="http://schemas.microsoft.com/office/drawing/2014/main" id="{7ACB0AA8-B9BE-44FE-93C9-E317B8C4A8B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851200" y="3149250"/>
            <a:ext cx="1584000" cy="446400"/>
          </a:xfrm>
          <a:solidFill>
            <a:srgbClr val="141B4D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1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2" name="ColouredBanner1">
            <a:extLst>
              <a:ext uri="{FF2B5EF4-FFF2-40B4-BE49-F238E27FC236}">
                <a16:creationId xmlns:a16="http://schemas.microsoft.com/office/drawing/2014/main" id="{6F3CCDAD-A515-4F0F-AD4F-070240F4CD7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92000" y="3149250"/>
            <a:ext cx="1584000" cy="446400"/>
          </a:xfrm>
          <a:solidFill>
            <a:schemeClr val="accent3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67" name="Footer Separator">
            <a:extLst>
              <a:ext uri="{FF2B5EF4-FFF2-40B4-BE49-F238E27FC236}">
                <a16:creationId xmlns:a16="http://schemas.microsoft.com/office/drawing/2014/main" id="{F2B4CE10-E6AB-4969-8783-4C88F54A6FAA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W Logo">
            <a:extLst>
              <a:ext uri="{FF2B5EF4-FFF2-40B4-BE49-F238E27FC236}">
                <a16:creationId xmlns:a16="http://schemas.microsoft.com/office/drawing/2014/main" id="{0EE268C7-413C-4CCE-A41B-22F842AEB60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72" name="Picture 6">
            <a:extLst>
              <a:ext uri="{FF2B5EF4-FFF2-40B4-BE49-F238E27FC236}">
                <a16:creationId xmlns:a16="http://schemas.microsoft.com/office/drawing/2014/main" id="{6341BDD3-EF59-4632-8FCC-621B799C999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1088000" y="2018850"/>
            <a:ext cx="1584000" cy="1584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52" name="ContactInfo 6">
            <a:extLst>
              <a:ext uri="{FF2B5EF4-FFF2-40B4-BE49-F238E27FC236}">
                <a16:creationId xmlns:a16="http://schemas.microsoft.com/office/drawing/2014/main" id="{561921FD-6E03-444C-B7EA-7156EABB595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10880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53" name="NameInfo 6">
            <a:extLst>
              <a:ext uri="{FF2B5EF4-FFF2-40B4-BE49-F238E27FC236}">
                <a16:creationId xmlns:a16="http://schemas.microsoft.com/office/drawing/2014/main" id="{8D0E15AE-240B-462B-B4C3-3766EBC6D97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10880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50" name="ContactInfo 5">
            <a:extLst>
              <a:ext uri="{FF2B5EF4-FFF2-40B4-BE49-F238E27FC236}">
                <a16:creationId xmlns:a16="http://schemas.microsoft.com/office/drawing/2014/main" id="{FBB248B9-C274-45EA-B7FA-B6EB0CF4AF6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288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70" name="Picture 5">
            <a:extLst>
              <a:ext uri="{FF2B5EF4-FFF2-40B4-BE49-F238E27FC236}">
                <a16:creationId xmlns:a16="http://schemas.microsoft.com/office/drawing/2014/main" id="{6D8C2D14-512F-4267-90EC-D830A61ACD3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28800" y="2018850"/>
            <a:ext cx="1584000" cy="1584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51" name="NameInfo 5">
            <a:extLst>
              <a:ext uri="{FF2B5EF4-FFF2-40B4-BE49-F238E27FC236}">
                <a16:creationId xmlns:a16="http://schemas.microsoft.com/office/drawing/2014/main" id="{63047846-A49F-476B-9696-8D948BF859E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0288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68" name="Picture 4">
            <a:extLst>
              <a:ext uri="{FF2B5EF4-FFF2-40B4-BE49-F238E27FC236}">
                <a16:creationId xmlns:a16="http://schemas.microsoft.com/office/drawing/2014/main" id="{02FDCC46-176E-46B3-A888-74348FF48A0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69600" y="2018850"/>
            <a:ext cx="1584000" cy="1584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48" name="ContactInfo 4">
            <a:extLst>
              <a:ext uri="{FF2B5EF4-FFF2-40B4-BE49-F238E27FC236}">
                <a16:creationId xmlns:a16="http://schemas.microsoft.com/office/drawing/2014/main" id="{9CAF37B7-C065-468E-9308-9375354A1E5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9696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49" name="NameInfo 4">
            <a:extLst>
              <a:ext uri="{FF2B5EF4-FFF2-40B4-BE49-F238E27FC236}">
                <a16:creationId xmlns:a16="http://schemas.microsoft.com/office/drawing/2014/main" id="{001C6534-3D32-43E6-A33D-2CFB0C2E73D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9696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66" name="Picture 3">
            <a:extLst>
              <a:ext uri="{FF2B5EF4-FFF2-40B4-BE49-F238E27FC236}">
                <a16:creationId xmlns:a16="http://schemas.microsoft.com/office/drawing/2014/main" id="{E9B2DF6B-1CF9-4353-879C-03D9B5E77BF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10400" y="2018850"/>
            <a:ext cx="1584000" cy="1584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46" name="ContactInfo 3">
            <a:extLst>
              <a:ext uri="{FF2B5EF4-FFF2-40B4-BE49-F238E27FC236}">
                <a16:creationId xmlns:a16="http://schemas.microsoft.com/office/drawing/2014/main" id="{F91F33E4-99D1-4969-A224-A4E54E7F424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9104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47" name="NameInfo 3">
            <a:extLst>
              <a:ext uri="{FF2B5EF4-FFF2-40B4-BE49-F238E27FC236}">
                <a16:creationId xmlns:a16="http://schemas.microsoft.com/office/drawing/2014/main" id="{662D0F2A-F9B8-48CC-A5D1-BF0FF1CD2B8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9104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64" name="Picture 2">
            <a:extLst>
              <a:ext uri="{FF2B5EF4-FFF2-40B4-BE49-F238E27FC236}">
                <a16:creationId xmlns:a16="http://schemas.microsoft.com/office/drawing/2014/main" id="{51114408-75AB-467E-9C8E-C742B20896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851200" y="2018850"/>
            <a:ext cx="1584000" cy="1584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44" name="ContactInfo 2">
            <a:extLst>
              <a:ext uri="{FF2B5EF4-FFF2-40B4-BE49-F238E27FC236}">
                <a16:creationId xmlns:a16="http://schemas.microsoft.com/office/drawing/2014/main" id="{76F1BE14-ACCC-4B4F-9D4D-BAFDF3012B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8512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45" name="NameInfo 2">
            <a:extLst>
              <a:ext uri="{FF2B5EF4-FFF2-40B4-BE49-F238E27FC236}">
                <a16:creationId xmlns:a16="http://schemas.microsoft.com/office/drawing/2014/main" id="{82D67F2E-A821-4C33-9B48-094D67CEE6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8512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E35C666F-64AE-4C02-BF58-4A7ED89BB6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2000" y="2018850"/>
            <a:ext cx="1584000" cy="1584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65" name="ContactInfo 1">
            <a:extLst>
              <a:ext uri="{FF2B5EF4-FFF2-40B4-BE49-F238E27FC236}">
                <a16:creationId xmlns:a16="http://schemas.microsoft.com/office/drawing/2014/main" id="{9F5B6925-D380-411B-9A62-EDA8373392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0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21" name="NameInfo 1">
            <a:extLst>
              <a:ext uri="{FF2B5EF4-FFF2-40B4-BE49-F238E27FC236}">
                <a16:creationId xmlns:a16="http://schemas.microsoft.com/office/drawing/2014/main" id="{4F869E32-81BB-4714-B268-026B0D0547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0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 dirty="0"/>
              <a:t>[Name, Qualifications</a:t>
            </a:r>
            <a:br>
              <a:rPr lang="en-GB" dirty="0"/>
            </a:br>
            <a:r>
              <a:rPr lang="en-GB" dirty="0"/>
              <a:t>(University)]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11880000" cy="774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3" name="TW Bar">
            <a:extLst>
              <a:ext uri="{FF2B5EF4-FFF2-40B4-BE49-F238E27FC236}">
                <a16:creationId xmlns:a16="http://schemas.microsoft.com/office/drawing/2014/main" id="{0A5869B2-C91F-489F-A0C0-C57C8CB425CD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3856189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6" pos="1795" userDrawn="1">
          <p15:clr>
            <a:srgbClr val="FBAE40"/>
          </p15:clr>
        </p15:guide>
        <p15:guide id="17" pos="4086" userDrawn="1">
          <p15:clr>
            <a:srgbClr val="FBAE40"/>
          </p15:clr>
        </p15:guide>
        <p15:guide id="18" pos="1506" userDrawn="1">
          <p15:clr>
            <a:srgbClr val="FBAE40"/>
          </p15:clr>
        </p15:guide>
        <p15:guide id="19" pos="6680" userDrawn="1">
          <p15:clr>
            <a:srgbClr val="FBAE40"/>
          </p15:clr>
        </p15:guide>
        <p15:guide id="20" pos="6977" userDrawn="1">
          <p15:clr>
            <a:srgbClr val="FBAE40"/>
          </p15:clr>
        </p15:guide>
        <p15:guide id="21" pos="3084" userDrawn="1">
          <p15:clr>
            <a:srgbClr val="FBAE40"/>
          </p15:clr>
        </p15:guide>
        <p15:guide id="22" pos="2804" userDrawn="1">
          <p15:clr>
            <a:srgbClr val="FBAE40"/>
          </p15:clr>
        </p15:guide>
        <p15:guide id="23" pos="4392" userDrawn="1">
          <p15:clr>
            <a:srgbClr val="FBAE40"/>
          </p15:clr>
        </p15:guide>
        <p15:guide id="24" pos="5390" userDrawn="1">
          <p15:clr>
            <a:srgbClr val="FBAE40"/>
          </p15:clr>
        </p15:guide>
        <p15:guide id="25" pos="5685" userDrawn="1">
          <p15:clr>
            <a:srgbClr val="FBAE40"/>
          </p15:clr>
        </p15:guide>
        <p15:guide id="26" orient="horz" pos="3243" userDrawn="1">
          <p15:clr>
            <a:srgbClr val="FBAE40"/>
          </p15:clr>
        </p15:guide>
        <p15:guide id="27" orient="horz" pos="308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s 8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louredBanner16">
            <a:extLst>
              <a:ext uri="{FF2B5EF4-FFF2-40B4-BE49-F238E27FC236}">
                <a16:creationId xmlns:a16="http://schemas.microsoft.com/office/drawing/2014/main" id="{DA4563E4-E6C8-4760-9D16-D625523E0EB8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1375999" y="5436000"/>
            <a:ext cx="1296000" cy="360000"/>
          </a:xfrm>
          <a:solidFill>
            <a:srgbClr val="FBDD4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6" name="ColouredBanner15">
            <a:extLst>
              <a:ext uri="{FF2B5EF4-FFF2-40B4-BE49-F238E27FC236}">
                <a16:creationId xmlns:a16="http://schemas.microsoft.com/office/drawing/2014/main" id="{D1FDA9A3-89E2-41C9-A69B-BEBDA59791B3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863999" y="5436000"/>
            <a:ext cx="1296000" cy="360000"/>
          </a:xfrm>
          <a:solidFill>
            <a:srgbClr val="BBC7D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BBC7D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69" name="ColouredBanner14">
            <a:extLst>
              <a:ext uri="{FF2B5EF4-FFF2-40B4-BE49-F238E27FC236}">
                <a16:creationId xmlns:a16="http://schemas.microsoft.com/office/drawing/2014/main" id="{1E74D7AA-83B7-4B4E-9834-9BD38660DAFE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351999" y="5436000"/>
            <a:ext cx="1296000" cy="360000"/>
          </a:xfrm>
          <a:solidFill>
            <a:schemeClr val="accent1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1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0" name="ColouredBanner13">
            <a:extLst>
              <a:ext uri="{FF2B5EF4-FFF2-40B4-BE49-F238E27FC236}">
                <a16:creationId xmlns:a16="http://schemas.microsoft.com/office/drawing/2014/main" id="{4ABECD59-2A6F-49C2-938B-9E3F4AE8C8C7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839999" y="5436000"/>
            <a:ext cx="1296000" cy="360000"/>
          </a:xfrm>
          <a:solidFill>
            <a:schemeClr val="accent3">
              <a:lumMod val="10000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1" name="ColouredBanner12">
            <a:extLst>
              <a:ext uri="{FF2B5EF4-FFF2-40B4-BE49-F238E27FC236}">
                <a16:creationId xmlns:a16="http://schemas.microsoft.com/office/drawing/2014/main" id="{578851A4-D278-4924-8042-34AB62128A1B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5327999" y="5436000"/>
            <a:ext cx="1296000" cy="360000"/>
          </a:xfrm>
          <a:solidFill>
            <a:srgbClr val="1D428A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2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2" name="ColouredBanner11">
            <a:extLst>
              <a:ext uri="{FF2B5EF4-FFF2-40B4-BE49-F238E27FC236}">
                <a16:creationId xmlns:a16="http://schemas.microsoft.com/office/drawing/2014/main" id="{AF012C98-F6DF-4F26-9646-A5F3A5B118BF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815999" y="5436000"/>
            <a:ext cx="1296000" cy="360000"/>
          </a:xfrm>
          <a:solidFill>
            <a:srgbClr val="25374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25374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3" name="ColouredBanner10">
            <a:extLst>
              <a:ext uri="{FF2B5EF4-FFF2-40B4-BE49-F238E27FC236}">
                <a16:creationId xmlns:a16="http://schemas.microsoft.com/office/drawing/2014/main" id="{5ADE8F1C-1366-4980-B75D-150D44018390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303999" y="5436000"/>
            <a:ext cx="1296000" cy="360000"/>
          </a:xfrm>
          <a:solidFill>
            <a:srgbClr val="FBDD4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4" name="ColouredBanner9">
            <a:extLst>
              <a:ext uri="{FF2B5EF4-FFF2-40B4-BE49-F238E27FC236}">
                <a16:creationId xmlns:a16="http://schemas.microsoft.com/office/drawing/2014/main" id="{07CD5F39-CD01-42EC-8DF9-0DB1A4E44007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91999" y="5436000"/>
            <a:ext cx="1296000" cy="360000"/>
          </a:xfrm>
          <a:solidFill>
            <a:srgbClr val="BBC7D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BBC7D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17" name="Footer Separator">
            <a:extLst>
              <a:ext uri="{FF2B5EF4-FFF2-40B4-BE49-F238E27FC236}">
                <a16:creationId xmlns:a16="http://schemas.microsoft.com/office/drawing/2014/main" id="{5156E226-6696-46F0-B8E4-6B8B4A2D8934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W Logo">
            <a:extLst>
              <a:ext uri="{FF2B5EF4-FFF2-40B4-BE49-F238E27FC236}">
                <a16:creationId xmlns:a16="http://schemas.microsoft.com/office/drawing/2014/main" id="{F630D36A-032F-4407-95E2-0BB9FD517DC0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67" name="ColouredBanner8">
            <a:extLst>
              <a:ext uri="{FF2B5EF4-FFF2-40B4-BE49-F238E27FC236}">
                <a16:creationId xmlns:a16="http://schemas.microsoft.com/office/drawing/2014/main" id="{D81B5ECC-D561-4252-9EDE-CCBBE531A3C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1375999" y="2934000"/>
            <a:ext cx="1296000" cy="360000"/>
          </a:xfrm>
          <a:solidFill>
            <a:schemeClr val="accent1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1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68" name="ColouredBanner7">
            <a:extLst>
              <a:ext uri="{FF2B5EF4-FFF2-40B4-BE49-F238E27FC236}">
                <a16:creationId xmlns:a16="http://schemas.microsoft.com/office/drawing/2014/main" id="{A6BD18AA-4958-485B-8208-B3F929BB0AF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863999" y="2934000"/>
            <a:ext cx="1296000" cy="360000"/>
          </a:xfrm>
          <a:solidFill>
            <a:schemeClr val="accent3">
              <a:lumMod val="10000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61" name="ColouredBanner6">
            <a:extLst>
              <a:ext uri="{FF2B5EF4-FFF2-40B4-BE49-F238E27FC236}">
                <a16:creationId xmlns:a16="http://schemas.microsoft.com/office/drawing/2014/main" id="{78033E62-31DA-45A6-9359-DF88350CC2D4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351999" y="2934000"/>
            <a:ext cx="1296000" cy="360000"/>
          </a:xfrm>
          <a:solidFill>
            <a:srgbClr val="1D428A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2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62" name="ColouredBanner5">
            <a:extLst>
              <a:ext uri="{FF2B5EF4-FFF2-40B4-BE49-F238E27FC236}">
                <a16:creationId xmlns:a16="http://schemas.microsoft.com/office/drawing/2014/main" id="{A96F8629-4CFB-4DBF-AC9E-9ECF025A791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839999" y="2934000"/>
            <a:ext cx="1296000" cy="360000"/>
          </a:xfrm>
          <a:solidFill>
            <a:srgbClr val="25374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25374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63" name="ColouredBanner4">
            <a:extLst>
              <a:ext uri="{FF2B5EF4-FFF2-40B4-BE49-F238E27FC236}">
                <a16:creationId xmlns:a16="http://schemas.microsoft.com/office/drawing/2014/main" id="{588321F6-BD21-442F-B5C0-595437A6E80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5327999" y="2934000"/>
            <a:ext cx="1296000" cy="360000"/>
          </a:xfrm>
          <a:solidFill>
            <a:srgbClr val="FBDD4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64" name="ColouredBanner3">
            <a:extLst>
              <a:ext uri="{FF2B5EF4-FFF2-40B4-BE49-F238E27FC236}">
                <a16:creationId xmlns:a16="http://schemas.microsoft.com/office/drawing/2014/main" id="{B245B82A-4FDA-42AE-8FC3-B2C5A374BC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815999" y="2934000"/>
            <a:ext cx="1296000" cy="360000"/>
          </a:xfrm>
          <a:solidFill>
            <a:srgbClr val="BBC7D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BBC7D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65" name="ColouredBanner2">
            <a:extLst>
              <a:ext uri="{FF2B5EF4-FFF2-40B4-BE49-F238E27FC236}">
                <a16:creationId xmlns:a16="http://schemas.microsoft.com/office/drawing/2014/main" id="{176DC4C9-923B-4784-A2E2-C114A7489099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2303999" y="2934000"/>
            <a:ext cx="1296000" cy="360000"/>
          </a:xfrm>
          <a:solidFill>
            <a:schemeClr val="accent1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1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66" name="ColouredBanner1">
            <a:extLst>
              <a:ext uri="{FF2B5EF4-FFF2-40B4-BE49-F238E27FC236}">
                <a16:creationId xmlns:a16="http://schemas.microsoft.com/office/drawing/2014/main" id="{D2CFA493-BB8A-4E62-8E22-C0637A765C4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91999" y="2934000"/>
            <a:ext cx="1296000" cy="360000"/>
          </a:xfrm>
          <a:solidFill>
            <a:schemeClr val="accent3">
              <a:lumMod val="10000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00" name="ContactInfo 16">
            <a:extLst>
              <a:ext uri="{FF2B5EF4-FFF2-40B4-BE49-F238E27FC236}">
                <a16:creationId xmlns:a16="http://schemas.microsoft.com/office/drawing/2014/main" id="{ECAD2462-BDDF-476B-BFED-2C75C0CAD7B0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1375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36" name="Picture 16">
            <a:extLst>
              <a:ext uri="{FF2B5EF4-FFF2-40B4-BE49-F238E27FC236}">
                <a16:creationId xmlns:a16="http://schemas.microsoft.com/office/drawing/2014/main" id="{7385330A-100C-4631-BFBC-B8C48F04C1B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1376000" y="4500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01" name="NameInfo 16">
            <a:extLst>
              <a:ext uri="{FF2B5EF4-FFF2-40B4-BE49-F238E27FC236}">
                <a16:creationId xmlns:a16="http://schemas.microsoft.com/office/drawing/2014/main" id="{F484F5A1-570F-4188-8A9D-9E4876CE2034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11375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02" name="ContactInfo 15">
            <a:extLst>
              <a:ext uri="{FF2B5EF4-FFF2-40B4-BE49-F238E27FC236}">
                <a16:creationId xmlns:a16="http://schemas.microsoft.com/office/drawing/2014/main" id="{35490FB0-E4C1-4ACE-B940-1283620B222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863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103" name="NameInfo 15">
            <a:extLst>
              <a:ext uri="{FF2B5EF4-FFF2-40B4-BE49-F238E27FC236}">
                <a16:creationId xmlns:a16="http://schemas.microsoft.com/office/drawing/2014/main" id="{1A22C8FB-3FB5-4039-930C-3A3D2EB5531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863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35" name="Picture 15">
            <a:extLst>
              <a:ext uri="{FF2B5EF4-FFF2-40B4-BE49-F238E27FC236}">
                <a16:creationId xmlns:a16="http://schemas.microsoft.com/office/drawing/2014/main" id="{88E3D87B-70B9-4A59-9962-B8927A1C378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864000" y="4500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04" name="ContactInfo 14">
            <a:extLst>
              <a:ext uri="{FF2B5EF4-FFF2-40B4-BE49-F238E27FC236}">
                <a16:creationId xmlns:a16="http://schemas.microsoft.com/office/drawing/2014/main" id="{F5D92D97-9212-41B5-8154-44E9B87743FF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8351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34" name="Picture 14">
            <a:extLst>
              <a:ext uri="{FF2B5EF4-FFF2-40B4-BE49-F238E27FC236}">
                <a16:creationId xmlns:a16="http://schemas.microsoft.com/office/drawing/2014/main" id="{E62F7AAA-1857-443F-8D0F-8AEB680824B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52000" y="4500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05" name="NameInfo 14">
            <a:extLst>
              <a:ext uri="{FF2B5EF4-FFF2-40B4-BE49-F238E27FC236}">
                <a16:creationId xmlns:a16="http://schemas.microsoft.com/office/drawing/2014/main" id="{82674C07-ACE9-447F-8993-F92BD6D7E9EF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8351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06" name="ContactInfo 13">
            <a:extLst>
              <a:ext uri="{FF2B5EF4-FFF2-40B4-BE49-F238E27FC236}">
                <a16:creationId xmlns:a16="http://schemas.microsoft.com/office/drawing/2014/main" id="{781C4859-66F9-4B45-B1A0-A821DE4669E8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839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33" name="Picture 13">
            <a:extLst>
              <a:ext uri="{FF2B5EF4-FFF2-40B4-BE49-F238E27FC236}">
                <a16:creationId xmlns:a16="http://schemas.microsoft.com/office/drawing/2014/main" id="{CC140444-6772-4394-8F0F-0AFBF40544D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840000" y="4500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07" name="NameInfo 13">
            <a:extLst>
              <a:ext uri="{FF2B5EF4-FFF2-40B4-BE49-F238E27FC236}">
                <a16:creationId xmlns:a16="http://schemas.microsoft.com/office/drawing/2014/main" id="{F3C8BE2B-51FA-4DDD-B0A1-5B3C6A906044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6839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08" name="ContactInfo 12">
            <a:extLst>
              <a:ext uri="{FF2B5EF4-FFF2-40B4-BE49-F238E27FC236}">
                <a16:creationId xmlns:a16="http://schemas.microsoft.com/office/drawing/2014/main" id="{80568603-BB5A-4769-B732-A5CEE20A4BD6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5327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32" name="Picture 12">
            <a:extLst>
              <a:ext uri="{FF2B5EF4-FFF2-40B4-BE49-F238E27FC236}">
                <a16:creationId xmlns:a16="http://schemas.microsoft.com/office/drawing/2014/main" id="{E7B16CBA-2751-47BA-BEBB-C28A67FD7EA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28000" y="4500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09" name="NameInfo 12">
            <a:extLst>
              <a:ext uri="{FF2B5EF4-FFF2-40B4-BE49-F238E27FC236}">
                <a16:creationId xmlns:a16="http://schemas.microsoft.com/office/drawing/2014/main" id="{71FED9F9-FC1B-484B-8B65-2134590FD60B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327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10" name="ContactInfo 11">
            <a:extLst>
              <a:ext uri="{FF2B5EF4-FFF2-40B4-BE49-F238E27FC236}">
                <a16:creationId xmlns:a16="http://schemas.microsoft.com/office/drawing/2014/main" id="{68BEAEF0-BD64-424A-9EE1-82D8727D02B2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815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31" name="Picture  11">
            <a:extLst>
              <a:ext uri="{FF2B5EF4-FFF2-40B4-BE49-F238E27FC236}">
                <a16:creationId xmlns:a16="http://schemas.microsoft.com/office/drawing/2014/main" id="{6EF0888C-E99F-4C49-98D8-9DD80D8BA54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816000" y="4500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11" name="NameInfo 11">
            <a:extLst>
              <a:ext uri="{FF2B5EF4-FFF2-40B4-BE49-F238E27FC236}">
                <a16:creationId xmlns:a16="http://schemas.microsoft.com/office/drawing/2014/main" id="{34CA796A-17C0-48FF-B187-04AF11187222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3815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12" name="ContactInfo 10">
            <a:extLst>
              <a:ext uri="{FF2B5EF4-FFF2-40B4-BE49-F238E27FC236}">
                <a16:creationId xmlns:a16="http://schemas.microsoft.com/office/drawing/2014/main" id="{B2A85B0F-9D1C-465E-A0B1-657319B29207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2303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30" name="Picture  10">
            <a:extLst>
              <a:ext uri="{FF2B5EF4-FFF2-40B4-BE49-F238E27FC236}">
                <a16:creationId xmlns:a16="http://schemas.microsoft.com/office/drawing/2014/main" id="{4C30EFB5-4304-4754-9E11-E21466CF440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304000" y="4500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13" name="NameInfo 10">
            <a:extLst>
              <a:ext uri="{FF2B5EF4-FFF2-40B4-BE49-F238E27FC236}">
                <a16:creationId xmlns:a16="http://schemas.microsoft.com/office/drawing/2014/main" id="{059E0962-C08C-4B02-9096-5357CF3D097B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2303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14" name="ContactInfo 9">
            <a:extLst>
              <a:ext uri="{FF2B5EF4-FFF2-40B4-BE49-F238E27FC236}">
                <a16:creationId xmlns:a16="http://schemas.microsoft.com/office/drawing/2014/main" id="{9CFFC6E1-B7A3-44A0-9057-17DB0FABD4D5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91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29" name="Picture  9">
            <a:extLst>
              <a:ext uri="{FF2B5EF4-FFF2-40B4-BE49-F238E27FC236}">
                <a16:creationId xmlns:a16="http://schemas.microsoft.com/office/drawing/2014/main" id="{7AB07C2C-E9F4-4CFE-B747-C66A51DD04B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2000" y="4500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15" name="NameInfo 9">
            <a:extLst>
              <a:ext uri="{FF2B5EF4-FFF2-40B4-BE49-F238E27FC236}">
                <a16:creationId xmlns:a16="http://schemas.microsoft.com/office/drawing/2014/main" id="{D59BCC64-61B7-4DFF-B60A-2E173B90F0C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791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9" name="Picture 8">
            <a:extLst>
              <a:ext uri="{FF2B5EF4-FFF2-40B4-BE49-F238E27FC236}">
                <a16:creationId xmlns:a16="http://schemas.microsoft.com/office/drawing/2014/main" id="{8CB881F3-ACF4-4846-A581-B6B03154303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3760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98" name="ContactInfo 8">
            <a:extLst>
              <a:ext uri="{FF2B5EF4-FFF2-40B4-BE49-F238E27FC236}">
                <a16:creationId xmlns:a16="http://schemas.microsoft.com/office/drawing/2014/main" id="{408B198B-6F00-477E-B5EB-61C9FBFE5D39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1376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99" name="NameInfo 8">
            <a:extLst>
              <a:ext uri="{FF2B5EF4-FFF2-40B4-BE49-F238E27FC236}">
                <a16:creationId xmlns:a16="http://schemas.microsoft.com/office/drawing/2014/main" id="{6F05671A-4B0A-4B83-9494-4B126EF2C20F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1376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8" name="Picture 7">
            <a:extLst>
              <a:ext uri="{FF2B5EF4-FFF2-40B4-BE49-F238E27FC236}">
                <a16:creationId xmlns:a16="http://schemas.microsoft.com/office/drawing/2014/main" id="{61B88781-558F-4A6C-9C93-526A175F4E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640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96" name="ContactInfo 7">
            <a:extLst>
              <a:ext uri="{FF2B5EF4-FFF2-40B4-BE49-F238E27FC236}">
                <a16:creationId xmlns:a16="http://schemas.microsoft.com/office/drawing/2014/main" id="{5AF93723-9551-487C-9919-603633822B6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864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97" name="NameInfo 7">
            <a:extLst>
              <a:ext uri="{FF2B5EF4-FFF2-40B4-BE49-F238E27FC236}">
                <a16:creationId xmlns:a16="http://schemas.microsoft.com/office/drawing/2014/main" id="{6ABEF2FD-AEE6-4937-B6F7-E4CD2118F980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9864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7" name="Picture  6">
            <a:extLst>
              <a:ext uri="{FF2B5EF4-FFF2-40B4-BE49-F238E27FC236}">
                <a16:creationId xmlns:a16="http://schemas.microsoft.com/office/drawing/2014/main" id="{AEFE997E-3A49-425A-BC2C-AB4C2B4117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520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94" name="ContactInfo 6">
            <a:extLst>
              <a:ext uri="{FF2B5EF4-FFF2-40B4-BE49-F238E27FC236}">
                <a16:creationId xmlns:a16="http://schemas.microsoft.com/office/drawing/2014/main" id="{C49A9F20-1C91-4598-BDDE-995D38036D2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352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95" name="NameInfo 6">
            <a:extLst>
              <a:ext uri="{FF2B5EF4-FFF2-40B4-BE49-F238E27FC236}">
                <a16:creationId xmlns:a16="http://schemas.microsoft.com/office/drawing/2014/main" id="{01FB991C-1D73-4BD6-85AC-8A0252A081B8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352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6" name="Picture  5">
            <a:extLst>
              <a:ext uri="{FF2B5EF4-FFF2-40B4-BE49-F238E27FC236}">
                <a16:creationId xmlns:a16="http://schemas.microsoft.com/office/drawing/2014/main" id="{8D14E128-7192-4B12-A2AC-28AE53D3E4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400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92" name="ContactInfo 5">
            <a:extLst>
              <a:ext uri="{FF2B5EF4-FFF2-40B4-BE49-F238E27FC236}">
                <a16:creationId xmlns:a16="http://schemas.microsoft.com/office/drawing/2014/main" id="{36DFAFD8-E41A-490E-B8C0-A6C3FA8B0BB9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6840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93" name="NameInfo 5">
            <a:extLst>
              <a:ext uri="{FF2B5EF4-FFF2-40B4-BE49-F238E27FC236}">
                <a16:creationId xmlns:a16="http://schemas.microsoft.com/office/drawing/2014/main" id="{37A644A4-875A-49E4-8898-26002603D1AF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840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5" name="Picture 4">
            <a:extLst>
              <a:ext uri="{FF2B5EF4-FFF2-40B4-BE49-F238E27FC236}">
                <a16:creationId xmlns:a16="http://schemas.microsoft.com/office/drawing/2014/main" id="{A239C1AD-3FE3-4EC0-A36A-55B11B874A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280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90" name="ContactInfo 4">
            <a:extLst>
              <a:ext uri="{FF2B5EF4-FFF2-40B4-BE49-F238E27FC236}">
                <a16:creationId xmlns:a16="http://schemas.microsoft.com/office/drawing/2014/main" id="{90B6CC64-B5C0-4326-BFEF-CBB60ADFA05B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328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91" name="NameInfo 4">
            <a:extLst>
              <a:ext uri="{FF2B5EF4-FFF2-40B4-BE49-F238E27FC236}">
                <a16:creationId xmlns:a16="http://schemas.microsoft.com/office/drawing/2014/main" id="{0446A2FB-07B1-4023-BB35-528BB455BAC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328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4" name="Picture  3">
            <a:extLst>
              <a:ext uri="{FF2B5EF4-FFF2-40B4-BE49-F238E27FC236}">
                <a16:creationId xmlns:a16="http://schemas.microsoft.com/office/drawing/2014/main" id="{EABA6203-ADDA-4BA5-A8A8-F5A351C4D1D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60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88" name="ContactInfo 3">
            <a:extLst>
              <a:ext uri="{FF2B5EF4-FFF2-40B4-BE49-F238E27FC236}">
                <a16:creationId xmlns:a16="http://schemas.microsoft.com/office/drawing/2014/main" id="{41314D43-77A3-4F8D-B0D0-B091E36424A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816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89" name="NameInfo 3">
            <a:extLst>
              <a:ext uri="{FF2B5EF4-FFF2-40B4-BE49-F238E27FC236}">
                <a16:creationId xmlns:a16="http://schemas.microsoft.com/office/drawing/2014/main" id="{97EEA84F-A271-4228-9CCC-D01D8C22FDBE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3816628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3" name="Picture 2">
            <a:extLst>
              <a:ext uri="{FF2B5EF4-FFF2-40B4-BE49-F238E27FC236}">
                <a16:creationId xmlns:a16="http://schemas.microsoft.com/office/drawing/2014/main" id="{9D478E91-4757-49DA-B39F-CCA8B64F30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040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86" name="ContactInfo 2">
            <a:extLst>
              <a:ext uri="{FF2B5EF4-FFF2-40B4-BE49-F238E27FC236}">
                <a16:creationId xmlns:a16="http://schemas.microsoft.com/office/drawing/2014/main" id="{56B929AC-E2C1-41C2-AA32-88AECEEA1B27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304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87" name="NameInfo 2">
            <a:extLst>
              <a:ext uri="{FF2B5EF4-FFF2-40B4-BE49-F238E27FC236}">
                <a16:creationId xmlns:a16="http://schemas.microsoft.com/office/drawing/2014/main" id="{B9E6060A-72BD-4366-BCD7-2E4A2CF99AD0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304628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E35C666F-64AE-4C02-BF58-4A7ED89BB6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20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85" name="ContactInfo 1">
            <a:extLst>
              <a:ext uri="{FF2B5EF4-FFF2-40B4-BE49-F238E27FC236}">
                <a16:creationId xmlns:a16="http://schemas.microsoft.com/office/drawing/2014/main" id="{11036C8D-DED9-4762-8518-28AEAF728A7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91999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21" name="NameInfo 1">
            <a:extLst>
              <a:ext uri="{FF2B5EF4-FFF2-40B4-BE49-F238E27FC236}">
                <a16:creationId xmlns:a16="http://schemas.microsoft.com/office/drawing/2014/main" id="{4F869E32-81BB-4714-B268-026B0D0547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627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77" name="TW Bar">
            <a:extLst>
              <a:ext uri="{FF2B5EF4-FFF2-40B4-BE49-F238E27FC236}">
                <a16:creationId xmlns:a16="http://schemas.microsoft.com/office/drawing/2014/main" id="{F341A645-4F05-4684-AF7B-B92E8F8B594B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1566250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3" pos="1314" userDrawn="1">
          <p15:clr>
            <a:srgbClr val="FBAE40"/>
          </p15:clr>
        </p15:guide>
        <p15:guide id="24" pos="1446" userDrawn="1">
          <p15:clr>
            <a:srgbClr val="FBAE40"/>
          </p15:clr>
        </p15:guide>
        <p15:guide id="25" pos="2406" userDrawn="1">
          <p15:clr>
            <a:srgbClr val="FBAE40"/>
          </p15:clr>
        </p15:guide>
        <p15:guide id="26" pos="2274" userDrawn="1">
          <p15:clr>
            <a:srgbClr val="FBAE40"/>
          </p15:clr>
        </p15:guide>
        <p15:guide id="27" pos="3222" userDrawn="1">
          <p15:clr>
            <a:srgbClr val="FBAE40"/>
          </p15:clr>
        </p15:guide>
        <p15:guide id="28" pos="5124" userDrawn="1">
          <p15:clr>
            <a:srgbClr val="FBAE40"/>
          </p15:clr>
        </p15:guide>
        <p15:guide id="29" pos="5256" userDrawn="1">
          <p15:clr>
            <a:srgbClr val="FBAE40"/>
          </p15:clr>
        </p15:guide>
        <p15:guide id="30" pos="6071" userDrawn="1">
          <p15:clr>
            <a:srgbClr val="FBAE40"/>
          </p15:clr>
        </p15:guide>
        <p15:guide id="31" pos="6210" userDrawn="1">
          <p15:clr>
            <a:srgbClr val="FBAE40"/>
          </p15:clr>
        </p15:guide>
        <p15:guide id="32" pos="7020" userDrawn="1">
          <p15:clr>
            <a:srgbClr val="FBAE40"/>
          </p15:clr>
        </p15:guide>
        <p15:guide id="33" pos="7164" userDrawn="1">
          <p15:clr>
            <a:srgbClr val="FBAE40"/>
          </p15:clr>
        </p15:guide>
        <p15:guide id="34" orient="horz" pos="3696" userDrawn="1">
          <p15:clr>
            <a:srgbClr val="FBAE40"/>
          </p15:clr>
        </p15:guide>
        <p15:guide id="35" pos="3348" userDrawn="1">
          <p15:clr>
            <a:srgbClr val="FBAE40"/>
          </p15:clr>
        </p15:guide>
        <p15:guide id="36" pos="4176" userDrawn="1">
          <p15:clr>
            <a:srgbClr val="FBAE40"/>
          </p15:clr>
        </p15:guide>
        <p15:guide id="37" pos="4301" userDrawn="1">
          <p15:clr>
            <a:srgbClr val="FBAE40"/>
          </p15:clr>
        </p15:guide>
        <p15:guide id="38" orient="horz" pos="2835" userDrawn="1">
          <p15:clr>
            <a:srgbClr val="FBAE40"/>
          </p15:clr>
        </p15:guide>
        <p15:guide id="39" orient="horz" pos="258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Panel">
            <a:extLst>
              <a:ext uri="{FF2B5EF4-FFF2-40B4-BE49-F238E27FC236}">
                <a16:creationId xmlns:a16="http://schemas.microsoft.com/office/drawing/2014/main" id="{528135D9-AA2E-40E5-BE7F-5DA0D2690386}"/>
              </a:ext>
            </a:extLst>
          </p:cNvPr>
          <p:cNvSpPr/>
          <p:nvPr/>
        </p:nvSpPr>
        <p:spPr>
          <a:xfrm>
            <a:off x="8892000" y="1"/>
            <a:ext cx="45468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E69AC5CE-04B4-4110-BBBD-47BF9D0BE5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-1" y="7074000"/>
            <a:ext cx="8589964" cy="180000"/>
          </a:xfrm>
        </p:spPr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8" name="Footer Separator">
            <a:extLst>
              <a:ext uri="{FF2B5EF4-FFF2-40B4-BE49-F238E27FC236}">
                <a16:creationId xmlns:a16="http://schemas.microsoft.com/office/drawing/2014/main" id="{7C780A74-1633-4B44-9EFE-B421EAA872FB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W Logo">
            <a:extLst>
              <a:ext uri="{FF2B5EF4-FFF2-40B4-BE49-F238E27FC236}">
                <a16:creationId xmlns:a16="http://schemas.microsoft.com/office/drawing/2014/main" id="{117E0EAE-7688-499D-AE73-9A49CA16B90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0" name="ContactDetails">
            <a:extLst>
              <a:ext uri="{FF2B5EF4-FFF2-40B4-BE49-F238E27FC236}">
                <a16:creationId xmlns:a16="http://schemas.microsoft.com/office/drawing/2014/main" id="{D2F36320-435E-4CE1-855F-C7E96DD77C9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201599" y="5940000"/>
            <a:ext cx="3470400" cy="432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bg1"/>
                </a:solidFill>
              </a:defRPr>
            </a:lvl1pPr>
            <a:lvl2pPr>
              <a:defRPr sz="1006">
                <a:solidFill>
                  <a:schemeClr val="bg1"/>
                </a:solidFill>
              </a:defRPr>
            </a:lvl2pPr>
            <a:lvl3pPr>
              <a:defRPr sz="1006">
                <a:solidFill>
                  <a:schemeClr val="bg1"/>
                </a:solidFill>
              </a:defRPr>
            </a:lvl3pPr>
            <a:lvl4pPr>
              <a:defRPr sz="1006">
                <a:solidFill>
                  <a:schemeClr val="bg1"/>
                </a:solidFill>
              </a:defRPr>
            </a:lvl4pPr>
            <a:lvl5pPr>
              <a:defRPr sz="1006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19" name="JobTitle">
            <a:extLst>
              <a:ext uri="{FF2B5EF4-FFF2-40B4-BE49-F238E27FC236}">
                <a16:creationId xmlns:a16="http://schemas.microsoft.com/office/drawing/2014/main" id="{AC9D004A-001D-42AC-9B8B-0594E5EA155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201599" y="5400000"/>
            <a:ext cx="3470400" cy="432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bg1"/>
                </a:solidFill>
              </a:defRPr>
            </a:lvl1pPr>
            <a:lvl2pPr>
              <a:defRPr sz="1257">
                <a:solidFill>
                  <a:schemeClr val="bg1"/>
                </a:solidFill>
              </a:defRPr>
            </a:lvl2pPr>
            <a:lvl3pPr>
              <a:defRPr sz="1257">
                <a:solidFill>
                  <a:schemeClr val="bg1"/>
                </a:solidFill>
              </a:defRPr>
            </a:lvl3pPr>
            <a:lvl4pPr>
              <a:defRPr sz="1257">
                <a:solidFill>
                  <a:schemeClr val="bg1"/>
                </a:solidFill>
              </a:defRPr>
            </a:lvl4pPr>
            <a:lvl5pPr>
              <a:defRPr sz="1257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[Title</a:t>
            </a:r>
            <a:br>
              <a:rPr lang="en-GB" dirty="0"/>
            </a:br>
            <a:r>
              <a:rPr lang="en-GB" dirty="0"/>
              <a:t>Office, Country]</a:t>
            </a:r>
          </a:p>
        </p:txBody>
      </p:sp>
      <p:sp>
        <p:nvSpPr>
          <p:cNvPr id="13" name="Name">
            <a:extLst>
              <a:ext uri="{FF2B5EF4-FFF2-40B4-BE49-F238E27FC236}">
                <a16:creationId xmlns:a16="http://schemas.microsoft.com/office/drawing/2014/main" id="{CAACDEE5-B6EE-4CE3-BCAD-A4D9A2A8FED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01599" y="4774515"/>
            <a:ext cx="3470400" cy="50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>
              <a:defRPr sz="1508">
                <a:solidFill>
                  <a:schemeClr val="bg1"/>
                </a:solidFill>
              </a:defRPr>
            </a:lvl2pPr>
            <a:lvl3pPr>
              <a:defRPr sz="1508">
                <a:solidFill>
                  <a:schemeClr val="bg1"/>
                </a:solidFill>
              </a:defRPr>
            </a:lvl3pPr>
            <a:lvl4pPr>
              <a:defRPr sz="1508">
                <a:solidFill>
                  <a:schemeClr val="bg1"/>
                </a:solidFill>
              </a:defRPr>
            </a:lvl4pPr>
            <a:lvl5pPr>
              <a:defRPr sz="150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[First name</a:t>
            </a:r>
            <a:br>
              <a:rPr lang="en-GB" dirty="0"/>
            </a:br>
            <a:r>
              <a:rPr lang="en-GB" dirty="0"/>
              <a:t>Surname]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B6B312BD-C600-441A-8CA3-70C8219F74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92000" y="0"/>
            <a:ext cx="4546800" cy="45468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6" name="Content 2">
            <a:extLst>
              <a:ext uri="{FF2B5EF4-FFF2-40B4-BE49-F238E27FC236}">
                <a16:creationId xmlns:a16="http://schemas.microsoft.com/office/drawing/2014/main" id="{E31809CD-189A-4C73-BD86-D3164A76CB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42000" y="1998000"/>
            <a:ext cx="3744000" cy="46980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edit quotes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7999"/>
            <a:ext cx="3744000" cy="4698075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870B2E52-323E-4751-9F40-F78381772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794000" cy="774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5" name="TW Bar">
            <a:extLst>
              <a:ext uri="{FF2B5EF4-FFF2-40B4-BE49-F238E27FC236}">
                <a16:creationId xmlns:a16="http://schemas.microsoft.com/office/drawing/2014/main" id="{1DB0F4DC-50CC-4F59-9135-4669F858449A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383272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795" userDrawn="1">
          <p15:clr>
            <a:srgbClr val="FBAE40"/>
          </p15:clr>
        </p15:guide>
        <p15:guide id="10" pos="5411" userDrawn="1">
          <p15:clr>
            <a:srgbClr val="FBAE40"/>
          </p15:clr>
        </p15:guide>
        <p15:guide id="11" pos="2857" userDrawn="1">
          <p15:clr>
            <a:srgbClr val="FBAE40"/>
          </p15:clr>
        </p15:guide>
        <p15:guide id="12" pos="3051" userDrawn="1">
          <p15:clr>
            <a:srgbClr val="FBAE40"/>
          </p15:clr>
        </p15:guide>
        <p15:guide id="13" pos="720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lfPageImage">
            <a:extLst>
              <a:ext uri="{FF2B5EF4-FFF2-40B4-BE49-F238E27FC236}">
                <a16:creationId xmlns:a16="http://schemas.microsoft.com/office/drawing/2014/main" id="{8B3D6537-6310-4E82-9A40-27102FB20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/>
        </p:blipFill>
        <p:spPr>
          <a:xfrm>
            <a:off x="8909999" y="-1"/>
            <a:ext cx="4536000" cy="75600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6A0A2339-0032-461E-8F53-98F62253DC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">
            <a:extLst>
              <a:ext uri="{FF2B5EF4-FFF2-40B4-BE49-F238E27FC236}">
                <a16:creationId xmlns:a16="http://schemas.microsoft.com/office/drawing/2014/main" id="{0545255B-8981-409D-AC72-496970444C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-1" y="7074000"/>
            <a:ext cx="8909997" cy="180000"/>
          </a:xfrm>
        </p:spPr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5" name="Footer Separator">
            <a:extLst>
              <a:ext uri="{FF2B5EF4-FFF2-40B4-BE49-F238E27FC236}">
                <a16:creationId xmlns:a16="http://schemas.microsoft.com/office/drawing/2014/main" id="{263EA031-BA33-4AAF-8609-416F419AC567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W Logo">
            <a:extLst>
              <a:ext uri="{FF2B5EF4-FFF2-40B4-BE49-F238E27FC236}">
                <a16:creationId xmlns:a16="http://schemas.microsoft.com/office/drawing/2014/main" id="{2CA43C3F-ECF0-4056-BC68-A9BF95A2F4E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graphicFrame>
        <p:nvGraphicFramePr>
          <p:cNvPr id="14" name="NewSlide_TOCTable" hidden="1">
            <a:extLst>
              <a:ext uri="{FF2B5EF4-FFF2-40B4-BE49-F238E27FC236}">
                <a16:creationId xmlns:a16="http://schemas.microsoft.com/office/drawing/2014/main" id="{9E1862F0-4A96-4393-BBE3-3E60B094EA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325700"/>
              </p:ext>
            </p:extLst>
          </p:nvPr>
        </p:nvGraphicFramePr>
        <p:xfrm>
          <a:off x="800552" y="2002829"/>
          <a:ext cx="7740000" cy="43776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623472955"/>
                    </a:ext>
                  </a:extLst>
                </a:gridCol>
                <a:gridCol w="6624000">
                  <a:extLst>
                    <a:ext uri="{9D8B030D-6E8A-4147-A177-3AD203B41FA5}">
                      <a16:colId xmlns:a16="http://schemas.microsoft.com/office/drawing/2014/main" val="301689946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4199035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24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first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9912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second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5655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third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5243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fourth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4242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fifth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5255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sixth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084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seventh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172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eighth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23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ninth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438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tenth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7407672"/>
                  </a:ext>
                </a:extLst>
              </a:tr>
            </a:tbl>
          </a:graphicData>
        </a:graphic>
      </p:graphicFrame>
      <p:sp>
        <p:nvSpPr>
          <p:cNvPr id="3" name="Title">
            <a:extLst>
              <a:ext uri="{FF2B5EF4-FFF2-40B4-BE49-F238E27FC236}">
                <a16:creationId xmlns:a16="http://schemas.microsoft.com/office/drawing/2014/main" id="{B9C3E19C-C1E7-44C1-83A9-CCA59E8785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794000" cy="774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2" name="TW Bar">
            <a:extLst>
              <a:ext uri="{FF2B5EF4-FFF2-40B4-BE49-F238E27FC236}">
                <a16:creationId xmlns:a16="http://schemas.microsoft.com/office/drawing/2014/main" id="{12DD06E8-815A-45DF-9ABB-60D279D9529F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370833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5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x4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7074000"/>
            <a:ext cx="8917200" cy="180000"/>
          </a:xfrm>
        </p:spPr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49FC5BBF-3131-4436-ABBE-E1274616111C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F94240FA-260C-419A-87EB-AB49283CAB02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7" name="ContentMain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8000"/>
            <a:ext cx="8121600" cy="469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6F88A805-92E9-4C99-811E-D3E8A66F5ED7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  <p:sp>
        <p:nvSpPr>
          <p:cNvPr id="14" name="ColouredBanner4">
            <a:extLst>
              <a:ext uri="{FF2B5EF4-FFF2-40B4-BE49-F238E27FC236}">
                <a16:creationId xmlns:a16="http://schemas.microsoft.com/office/drawing/2014/main" id="{C9212863-6850-4452-AF63-A06C3BE5B1C0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1375999" y="5436000"/>
            <a:ext cx="1296000" cy="360000"/>
          </a:xfrm>
          <a:solidFill>
            <a:srgbClr val="FBDD4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1" name="ColouredBanner3">
            <a:extLst>
              <a:ext uri="{FF2B5EF4-FFF2-40B4-BE49-F238E27FC236}">
                <a16:creationId xmlns:a16="http://schemas.microsoft.com/office/drawing/2014/main" id="{C926BABE-3861-4D40-A905-A6F19B4B4452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863999" y="5436000"/>
            <a:ext cx="1296000" cy="360000"/>
          </a:xfrm>
          <a:solidFill>
            <a:srgbClr val="BBC7D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BBC7D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2" name="ColouredBanner2">
            <a:extLst>
              <a:ext uri="{FF2B5EF4-FFF2-40B4-BE49-F238E27FC236}">
                <a16:creationId xmlns:a16="http://schemas.microsoft.com/office/drawing/2014/main" id="{13E6F0EE-B116-4C49-BECA-4413BC0336C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1375999" y="2934000"/>
            <a:ext cx="1296000" cy="360000"/>
          </a:xfrm>
          <a:solidFill>
            <a:schemeClr val="accent1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1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3" name="ColouredBanner1">
            <a:extLst>
              <a:ext uri="{FF2B5EF4-FFF2-40B4-BE49-F238E27FC236}">
                <a16:creationId xmlns:a16="http://schemas.microsoft.com/office/drawing/2014/main" id="{1D9E2471-3AE2-4806-B079-5F40B39CC4F0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863999" y="2934000"/>
            <a:ext cx="1296000" cy="360000"/>
          </a:xfrm>
          <a:solidFill>
            <a:schemeClr val="accent3">
              <a:lumMod val="10000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4" name="ContactInfo 4">
            <a:extLst>
              <a:ext uri="{FF2B5EF4-FFF2-40B4-BE49-F238E27FC236}">
                <a16:creationId xmlns:a16="http://schemas.microsoft.com/office/drawing/2014/main" id="{01A4195C-3B08-4429-9050-4AFEC3C71BAE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1375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26" name="NameInfo 4">
            <a:extLst>
              <a:ext uri="{FF2B5EF4-FFF2-40B4-BE49-F238E27FC236}">
                <a16:creationId xmlns:a16="http://schemas.microsoft.com/office/drawing/2014/main" id="{9EDC3C3B-F139-493D-8C48-79B6BED37F3C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11375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25" name="Picture 4">
            <a:extLst>
              <a:ext uri="{FF2B5EF4-FFF2-40B4-BE49-F238E27FC236}">
                <a16:creationId xmlns:a16="http://schemas.microsoft.com/office/drawing/2014/main" id="{E89CB08F-71A0-4C3D-8136-A68ADF56375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1376000" y="4500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27" name="ContactInfo 3">
            <a:extLst>
              <a:ext uri="{FF2B5EF4-FFF2-40B4-BE49-F238E27FC236}">
                <a16:creationId xmlns:a16="http://schemas.microsoft.com/office/drawing/2014/main" id="{AD0478AC-9907-4F3A-9900-D931A0FB4541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863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28" name="NameInfo 3">
            <a:extLst>
              <a:ext uri="{FF2B5EF4-FFF2-40B4-BE49-F238E27FC236}">
                <a16:creationId xmlns:a16="http://schemas.microsoft.com/office/drawing/2014/main" id="{071FC7DE-1B91-48B8-A0DF-465C96D77572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863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29" name="Picture 3">
            <a:extLst>
              <a:ext uri="{FF2B5EF4-FFF2-40B4-BE49-F238E27FC236}">
                <a16:creationId xmlns:a16="http://schemas.microsoft.com/office/drawing/2014/main" id="{9F38FFD6-9DEA-4777-A567-A15E39F968B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864000" y="4500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31" name="ContactInfo 2">
            <a:extLst>
              <a:ext uri="{FF2B5EF4-FFF2-40B4-BE49-F238E27FC236}">
                <a16:creationId xmlns:a16="http://schemas.microsoft.com/office/drawing/2014/main" id="{44B3A3E4-91D3-473D-9AD0-B87CE3DDDAF7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1376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32" name="NameInfo 2">
            <a:extLst>
              <a:ext uri="{FF2B5EF4-FFF2-40B4-BE49-F238E27FC236}">
                <a16:creationId xmlns:a16="http://schemas.microsoft.com/office/drawing/2014/main" id="{F2C0A47E-3C8F-4B01-8F27-703B371D1E7F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1376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30" name="Picture 2">
            <a:extLst>
              <a:ext uri="{FF2B5EF4-FFF2-40B4-BE49-F238E27FC236}">
                <a16:creationId xmlns:a16="http://schemas.microsoft.com/office/drawing/2014/main" id="{2EC42D91-A47F-4F19-81BA-8B811224CF4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3760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34" name="ContactInfo 1">
            <a:extLst>
              <a:ext uri="{FF2B5EF4-FFF2-40B4-BE49-F238E27FC236}">
                <a16:creationId xmlns:a16="http://schemas.microsoft.com/office/drawing/2014/main" id="{068282B5-2A42-4675-AB1A-F4CD42CA03C4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864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 dirty="0"/>
              <a:t>[Title, Location</a:t>
            </a:r>
            <a:br>
              <a:rPr lang="en-GB" dirty="0"/>
            </a:br>
            <a:r>
              <a:rPr lang="en-GB" dirty="0"/>
              <a:t>Phone Number</a:t>
            </a:r>
            <a:br>
              <a:rPr lang="en-GB" dirty="0"/>
            </a:br>
            <a:r>
              <a:rPr lang="en-GB" dirty="0"/>
              <a:t>Email]</a:t>
            </a:r>
          </a:p>
        </p:txBody>
      </p:sp>
      <p:sp>
        <p:nvSpPr>
          <p:cNvPr id="35" name="NameInfo 1">
            <a:extLst>
              <a:ext uri="{FF2B5EF4-FFF2-40B4-BE49-F238E27FC236}">
                <a16:creationId xmlns:a16="http://schemas.microsoft.com/office/drawing/2014/main" id="{94D9856C-1C23-4ECC-AC12-1731BD0BB00E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9864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 dirty="0"/>
              <a:t>[Name, </a:t>
            </a:r>
          </a:p>
          <a:p>
            <a:pPr lvl="0"/>
            <a:r>
              <a:rPr lang="en-GB" dirty="0"/>
              <a:t>Qualifications</a:t>
            </a:r>
          </a:p>
        </p:txBody>
      </p:sp>
      <p:sp>
        <p:nvSpPr>
          <p:cNvPr id="33" name="Picture 1">
            <a:extLst>
              <a:ext uri="{FF2B5EF4-FFF2-40B4-BE49-F238E27FC236}">
                <a16:creationId xmlns:a16="http://schemas.microsoft.com/office/drawing/2014/main" id="{3D96F7E2-24D7-4250-B66A-2BB2145CE6B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64000" y="1998000"/>
            <a:ext cx="1296000" cy="129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837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14">
          <p15:clr>
            <a:srgbClr val="FBAE40"/>
          </p15:clr>
        </p15:guide>
        <p15:guide id="2" pos="698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Op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ullPageImage">
            <a:extLst>
              <a:ext uri="{FF2B5EF4-FFF2-40B4-BE49-F238E27FC236}">
                <a16:creationId xmlns:a16="http://schemas.microsoft.com/office/drawing/2014/main" id="{1EE79B0E-B09D-4131-A797-EDC8B3E18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b="12506"/>
          <a:stretch/>
        </p:blipFill>
        <p:spPr>
          <a:xfrm>
            <a:off x="-1" y="-1"/>
            <a:ext cx="13442400" cy="7560001"/>
          </a:xfrm>
          <a:prstGeom prst="rect">
            <a:avLst/>
          </a:prstGeom>
        </p:spPr>
      </p:pic>
      <p:sp>
        <p:nvSpPr>
          <p:cNvPr id="8" name="TintCover">
            <a:extLst>
              <a:ext uri="{FF2B5EF4-FFF2-40B4-BE49-F238E27FC236}">
                <a16:creationId xmlns:a16="http://schemas.microsoft.com/office/drawing/2014/main" id="{0559DDB1-3E42-41EB-A312-A876E11AA378}"/>
              </a:ext>
            </a:extLst>
          </p:cNvPr>
          <p:cNvSpPr/>
          <p:nvPr/>
        </p:nvSpPr>
        <p:spPr>
          <a:xfrm>
            <a:off x="-1" y="0"/>
            <a:ext cx="11038115" cy="755967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86000">
                <a:schemeClr val="accent1">
                  <a:alpha val="0"/>
                  <a:lumMod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W Logo">
            <a:extLst>
              <a:ext uri="{FF2B5EF4-FFF2-40B4-BE49-F238E27FC236}">
                <a16:creationId xmlns:a16="http://schemas.microsoft.com/office/drawing/2014/main" id="{6D2BD618-A4CF-44AB-B3E0-A7398145BF64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90000" y="4068000"/>
            <a:ext cx="7738188" cy="288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Click to edit divider subtitle</a:t>
            </a:r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890000" y="2880000"/>
            <a:ext cx="7738188" cy="1008000"/>
          </a:xfrm>
        </p:spPr>
        <p:txBody>
          <a:bodyPr anchor="ctr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divider title</a:t>
            </a: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1583999" y="2880000"/>
            <a:ext cx="684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5" name="DividerSectionNo">
            <a:extLst>
              <a:ext uri="{FF2B5EF4-FFF2-40B4-BE49-F238E27FC236}">
                <a16:creationId xmlns:a16="http://schemas.microsoft.com/office/drawing/2014/main" id="{C31001A0-78BA-4D4C-9BCD-25D9688ED0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000" y="2880000"/>
            <a:ext cx="1224000" cy="1008000"/>
          </a:xfrm>
        </p:spPr>
        <p:txBody>
          <a:bodyPr anchor="ctr" anchorCtr="0"/>
          <a:lstStyle>
            <a:lvl1pPr algn="r">
              <a:defRPr sz="54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6285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2736459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lfPageImage">
            <a:extLst>
              <a:ext uri="{FF2B5EF4-FFF2-40B4-BE49-F238E27FC236}">
                <a16:creationId xmlns:a16="http://schemas.microsoft.com/office/drawing/2014/main" id="{BF5BBF79-0824-4133-BEC1-0924EA110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/>
        </p:blipFill>
        <p:spPr>
          <a:xfrm>
            <a:off x="-1" y="-1"/>
            <a:ext cx="4536000" cy="7560000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53600" y="4068000"/>
            <a:ext cx="6825226" cy="324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0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Click to edit divider subtitle</a:t>
            </a:r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3600" y="2880000"/>
            <a:ext cx="6825226" cy="1008000"/>
          </a:xfrm>
        </p:spPr>
        <p:txBody>
          <a:bodyPr anchor="ctr"/>
          <a:lstStyle>
            <a:lvl1pPr algn="l">
              <a:lnSpc>
                <a:spcPct val="100000"/>
              </a:lnSpc>
              <a:defRPr sz="3200"/>
            </a:lvl1pPr>
          </a:lstStyle>
          <a:p>
            <a:r>
              <a:rPr lang="en-GB" dirty="0"/>
              <a:t>Click to edit divider title</a:t>
            </a: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5544000" y="2880000"/>
            <a:ext cx="684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4" name="DividerSectionNo">
            <a:extLst>
              <a:ext uri="{FF2B5EF4-FFF2-40B4-BE49-F238E27FC236}">
                <a16:creationId xmlns:a16="http://schemas.microsoft.com/office/drawing/2014/main" id="{9B44003E-7B02-4AD9-8C27-D5853BD07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000" y="2880000"/>
            <a:ext cx="1224000" cy="1008000"/>
          </a:xfrm>
        </p:spPr>
        <p:txBody>
          <a:bodyPr anchor="ctr" anchorCtr="0"/>
          <a:lstStyle>
            <a:lvl1pPr algn="r">
              <a:defRPr sz="54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6285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7" name="TW Logo">
            <a:extLst>
              <a:ext uri="{FF2B5EF4-FFF2-40B4-BE49-F238E27FC236}">
                <a16:creationId xmlns:a16="http://schemas.microsoft.com/office/drawing/2014/main" id="{867D960A-6BA8-4B84-83F2-CEBC3D7E7DB5}"/>
              </a:ext>
            </a:extLst>
          </p:cNvPr>
          <p:cNvSpPr>
            <a:spLocks noEditPoints="1"/>
          </p:cNvSpPr>
          <p:nvPr/>
        </p:nvSpPr>
        <p:spPr bwMode="auto">
          <a:xfrm>
            <a:off x="11214000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12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Op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Panel">
            <a:extLst>
              <a:ext uri="{FF2B5EF4-FFF2-40B4-BE49-F238E27FC236}">
                <a16:creationId xmlns:a16="http://schemas.microsoft.com/office/drawing/2014/main" id="{3D9D97A6-B49F-4B7C-8E6C-8D4215B447D1}"/>
              </a:ext>
            </a:extLst>
          </p:cNvPr>
          <p:cNvSpPr/>
          <p:nvPr/>
        </p:nvSpPr>
        <p:spPr>
          <a:xfrm>
            <a:off x="0" y="1"/>
            <a:ext cx="4536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53600" y="4104000"/>
            <a:ext cx="6825226" cy="324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0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Click to edit divider subtitle</a:t>
            </a:r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3600" y="2880000"/>
            <a:ext cx="6825226" cy="1008000"/>
          </a:xfrm>
        </p:spPr>
        <p:txBody>
          <a:bodyPr anchor="ctr"/>
          <a:lstStyle>
            <a:lvl1pPr algn="l">
              <a:lnSpc>
                <a:spcPct val="100000"/>
              </a:lnSpc>
              <a:defRPr sz="3200"/>
            </a:lvl1pPr>
          </a:lstStyle>
          <a:p>
            <a:r>
              <a:rPr lang="en-GB" dirty="0"/>
              <a:t>Click to edit divider title</a:t>
            </a: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5544000" y="2880000"/>
            <a:ext cx="684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2" name="MainPicture">
            <a:extLst>
              <a:ext uri="{FF2B5EF4-FFF2-40B4-BE49-F238E27FC236}">
                <a16:creationId xmlns:a16="http://schemas.microsoft.com/office/drawing/2014/main" id="{9EA09FF6-3062-42D9-A3B5-27DBBD00EB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536000" cy="7559675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4" name="DividerSectionNo">
            <a:extLst>
              <a:ext uri="{FF2B5EF4-FFF2-40B4-BE49-F238E27FC236}">
                <a16:creationId xmlns:a16="http://schemas.microsoft.com/office/drawing/2014/main" id="{9B44003E-7B02-4AD9-8C27-D5853BD07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000" y="2880000"/>
            <a:ext cx="1224000" cy="1008000"/>
          </a:xfrm>
        </p:spPr>
        <p:txBody>
          <a:bodyPr anchor="ctr" anchorCtr="0"/>
          <a:lstStyle>
            <a:lvl1pPr algn="r">
              <a:defRPr sz="54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6285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0" name="TW Logo">
            <a:extLst>
              <a:ext uri="{FF2B5EF4-FFF2-40B4-BE49-F238E27FC236}">
                <a16:creationId xmlns:a16="http://schemas.microsoft.com/office/drawing/2014/main" id="{5B3D2A5D-A4BC-4587-916F-B0893D6861FD}"/>
              </a:ext>
            </a:extLst>
          </p:cNvPr>
          <p:cNvSpPr>
            <a:spLocks noEditPoints="1"/>
          </p:cNvSpPr>
          <p:nvPr/>
        </p:nvSpPr>
        <p:spPr bwMode="auto">
          <a:xfrm>
            <a:off x="11214000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33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Op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Panel">
            <a:extLst>
              <a:ext uri="{FF2B5EF4-FFF2-40B4-BE49-F238E27FC236}">
                <a16:creationId xmlns:a16="http://schemas.microsoft.com/office/drawing/2014/main" id="{3C9435CE-3E9D-42EF-9568-1FECF0F57DC3}"/>
              </a:ext>
            </a:extLst>
          </p:cNvPr>
          <p:cNvSpPr/>
          <p:nvPr/>
        </p:nvSpPr>
        <p:spPr>
          <a:xfrm>
            <a:off x="-1" y="1"/>
            <a:ext cx="13439775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800" y="4068000"/>
            <a:ext cx="7738188" cy="288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Click to edit divider subtitle</a:t>
            </a:r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890000" y="2880000"/>
            <a:ext cx="7738188" cy="1008000"/>
          </a:xfrm>
        </p:spPr>
        <p:txBody>
          <a:bodyPr anchor="ctr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divider title</a:t>
            </a: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1584000" y="2880000"/>
            <a:ext cx="684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0" name="DividerSectionNo">
            <a:extLst>
              <a:ext uri="{FF2B5EF4-FFF2-40B4-BE49-F238E27FC236}">
                <a16:creationId xmlns:a16="http://schemas.microsoft.com/office/drawing/2014/main" id="{30F28C3D-FC9D-4DB5-B25D-7F74E966B0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000" y="2880000"/>
            <a:ext cx="1224000" cy="1008000"/>
          </a:xfrm>
        </p:spPr>
        <p:txBody>
          <a:bodyPr anchor="ctr" anchorCtr="0"/>
          <a:lstStyle>
            <a:lvl1pPr algn="r">
              <a:defRPr sz="54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6285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1" name="TW Logo">
            <a:extLst>
              <a:ext uri="{FF2B5EF4-FFF2-40B4-BE49-F238E27FC236}">
                <a16:creationId xmlns:a16="http://schemas.microsoft.com/office/drawing/2014/main" id="{D0619BF6-0242-4E30-8268-CBC0E82D54DC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98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ackgroundBanner">
            <a:extLst>
              <a:ext uri="{FF2B5EF4-FFF2-40B4-BE49-F238E27FC236}">
                <a16:creationId xmlns:a16="http://schemas.microsoft.com/office/drawing/2014/main" id="{825586E7-279D-419C-B3B2-4C9E3E535572}"/>
              </a:ext>
            </a:extLst>
          </p:cNvPr>
          <p:cNvSpPr/>
          <p:nvPr/>
        </p:nvSpPr>
        <p:spPr bwMode="ltGray">
          <a:xfrm>
            <a:off x="1" y="1"/>
            <a:ext cx="13439775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24" name="FooterTextBox">
            <a:extLst>
              <a:ext uri="{FF2B5EF4-FFF2-40B4-BE49-F238E27FC236}">
                <a16:creationId xmlns:a16="http://schemas.microsoft.com/office/drawing/2014/main" id="{E6231646-BEC7-4881-B43C-0414D6EA2930}"/>
              </a:ext>
            </a:extLst>
          </p:cNvPr>
          <p:cNvSpPr txBox="1"/>
          <p:nvPr/>
        </p:nvSpPr>
        <p:spPr bwMode="gray">
          <a:xfrm>
            <a:off x="793750" y="5579999"/>
            <a:ext cx="11880000" cy="15320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tabLst>
                <a:tab pos="11940997" algn="r"/>
              </a:tabLst>
            </a:pPr>
            <a:r>
              <a:rPr lang="en-GB" sz="1400">
                <a:solidFill>
                  <a:srgbClr val="00C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 &gt; Middle East &gt; Asia</a:t>
            </a:r>
            <a:r>
              <a:rPr lang="en-GB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taylorwessing.com</a:t>
            </a:r>
          </a:p>
          <a:p>
            <a:pPr algn="l">
              <a:spcBef>
                <a:spcPts val="0"/>
              </a:spcBef>
              <a:spcAft>
                <a:spcPts val="200"/>
              </a:spcAft>
              <a:tabLst>
                <a:tab pos="11940997" algn="r"/>
              </a:tabLst>
            </a:pPr>
            <a:r>
              <a:rPr lang="en-GB"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Taylor Wessing 2020</a:t>
            </a:r>
          </a:p>
          <a:p>
            <a:pPr algn="l">
              <a:spcBef>
                <a:spcPts val="0"/>
              </a:spcBef>
              <a:spcAft>
                <a:spcPts val="200"/>
              </a:spcAft>
              <a:tabLst>
                <a:tab pos="11940997" algn="r"/>
              </a:tabLst>
            </a:pPr>
            <a:r>
              <a:rPr lang="en-GB"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publication is not intended to constitute legal advice. Taylor Wessing entities operate under one brand but are legally distinct, either being or affiliated to a member of Taylor Wessing Verein. Taylor Wessing Verein does not itself provide services. Further information can be found on our regulatory page at www.taylorwessing.com/regulatory.</a:t>
            </a:r>
            <a:endParaRPr lang="en-GB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15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1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Panel">
            <a:extLst>
              <a:ext uri="{FF2B5EF4-FFF2-40B4-BE49-F238E27FC236}">
                <a16:creationId xmlns:a16="http://schemas.microsoft.com/office/drawing/2014/main" id="{3D9D97A6-B49F-4B7C-8E6C-8D4215B447D1}"/>
              </a:ext>
            </a:extLst>
          </p:cNvPr>
          <p:cNvSpPr/>
          <p:nvPr/>
        </p:nvSpPr>
        <p:spPr>
          <a:xfrm>
            <a:off x="0" y="1"/>
            <a:ext cx="4536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1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5" name="TitlePagePandC">
            <a:extLst>
              <a:ext uri="{FF2B5EF4-FFF2-40B4-BE49-F238E27FC236}">
                <a16:creationId xmlns:a16="http://schemas.microsoft.com/office/drawing/2014/main" id="{4A809D2B-4E40-4674-943B-0B8B5E247899}"/>
              </a:ext>
            </a:extLst>
          </p:cNvPr>
          <p:cNvSpPr txBox="1"/>
          <p:nvPr/>
        </p:nvSpPr>
        <p:spPr>
          <a:xfrm>
            <a:off x="5064125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4888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 dirty="0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9600" y="399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Master-</a:t>
            </a:r>
            <a:r>
              <a:rPr lang="en-GB" dirty="0" err="1"/>
              <a:t>Untertitelformat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9600" y="2718000"/>
            <a:ext cx="7578000" cy="1116000"/>
          </a:xfrm>
        </p:spPr>
        <p:txBody>
          <a:bodyPr anchor="b"/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(must be 2 lines)</a:t>
            </a:r>
          </a:p>
        </p:txBody>
      </p:sp>
    </p:spTree>
    <p:extLst>
      <p:ext uri="{BB962C8B-B14F-4D97-AF65-F5344CB8AC3E}">
        <p14:creationId xmlns:p14="http://schemas.microsoft.com/office/powerpoint/2010/main" val="3086179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233" userDrawn="1">
          <p15:clr>
            <a:srgbClr val="FBAE40"/>
          </p15:clr>
        </p15:guide>
        <p15:guide id="4" pos="319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1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Panel">
            <a:extLst>
              <a:ext uri="{FF2B5EF4-FFF2-40B4-BE49-F238E27FC236}">
                <a16:creationId xmlns:a16="http://schemas.microsoft.com/office/drawing/2014/main" id="{3D9D97A6-B49F-4B7C-8E6C-8D4215B447D1}"/>
              </a:ext>
            </a:extLst>
          </p:cNvPr>
          <p:cNvSpPr/>
          <p:nvPr/>
        </p:nvSpPr>
        <p:spPr>
          <a:xfrm>
            <a:off x="0" y="1"/>
            <a:ext cx="4536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3" name="TitlePagePandC">
            <a:extLst>
              <a:ext uri="{FF2B5EF4-FFF2-40B4-BE49-F238E27FC236}">
                <a16:creationId xmlns:a16="http://schemas.microsoft.com/office/drawing/2014/main" id="{0A18B494-9A1E-44DE-986B-74B7B7E7E3DB}"/>
              </a:ext>
            </a:extLst>
          </p:cNvPr>
          <p:cNvSpPr txBox="1"/>
          <p:nvPr/>
        </p:nvSpPr>
        <p:spPr>
          <a:xfrm>
            <a:off x="5064125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5500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 dirty="0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9600" y="453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Master-</a:t>
            </a:r>
            <a:r>
              <a:rPr lang="en-GB" dirty="0" err="1"/>
              <a:t>Untertitelformat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9600" y="2718000"/>
            <a:ext cx="7578000" cy="1620000"/>
          </a:xfrm>
        </p:spPr>
        <p:txBody>
          <a:bodyPr anchor="b"/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(must be </a:t>
            </a:r>
            <a:br>
              <a:rPr lang="en-GB" dirty="0"/>
            </a:br>
            <a:r>
              <a:rPr lang="en-GB" dirty="0"/>
              <a:t>3 lines)</a:t>
            </a:r>
          </a:p>
        </p:txBody>
      </p:sp>
    </p:spTree>
    <p:extLst>
      <p:ext uri="{BB962C8B-B14F-4D97-AF65-F5344CB8AC3E}">
        <p14:creationId xmlns:p14="http://schemas.microsoft.com/office/powerpoint/2010/main" val="247316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233" userDrawn="1">
          <p15:clr>
            <a:srgbClr val="FBAE40"/>
          </p15:clr>
        </p15:guide>
        <p15:guide id="4" pos="319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2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lfPageImage">
            <a:extLst>
              <a:ext uri="{FF2B5EF4-FFF2-40B4-BE49-F238E27FC236}">
                <a16:creationId xmlns:a16="http://schemas.microsoft.com/office/drawing/2014/main" id="{82AF568C-03C9-40F4-8D59-311012073B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/>
        </p:blipFill>
        <p:spPr>
          <a:xfrm>
            <a:off x="-1" y="-1"/>
            <a:ext cx="4536000" cy="7560000"/>
          </a:xfrm>
          <a:prstGeom prst="rect">
            <a:avLst/>
          </a:prstGeom>
        </p:spPr>
      </p:pic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1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1" name="TitlePagePandC">
            <a:extLst>
              <a:ext uri="{FF2B5EF4-FFF2-40B4-BE49-F238E27FC236}">
                <a16:creationId xmlns:a16="http://schemas.microsoft.com/office/drawing/2014/main" id="{A17C1D95-DF8B-4FCC-9EEC-E378F5C861A7}"/>
              </a:ext>
            </a:extLst>
          </p:cNvPr>
          <p:cNvSpPr txBox="1"/>
          <p:nvPr/>
        </p:nvSpPr>
        <p:spPr>
          <a:xfrm>
            <a:off x="5064125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4888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 dirty="0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9600" y="399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Master-</a:t>
            </a:r>
            <a:r>
              <a:rPr lang="en-GB" dirty="0" err="1"/>
              <a:t>Untertitelformat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9600" y="2718000"/>
            <a:ext cx="7578000" cy="1116000"/>
          </a:xfrm>
        </p:spPr>
        <p:txBody>
          <a:bodyPr anchor="b"/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(must be 2 lines)</a:t>
            </a:r>
          </a:p>
        </p:txBody>
      </p:sp>
    </p:spTree>
    <p:extLst>
      <p:ext uri="{BB962C8B-B14F-4D97-AF65-F5344CB8AC3E}">
        <p14:creationId xmlns:p14="http://schemas.microsoft.com/office/powerpoint/2010/main" val="3003315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userDrawn="1">
          <p15:clr>
            <a:srgbClr val="FBAE40"/>
          </p15:clr>
        </p15:guide>
        <p15:guide id="4" pos="319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2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lfPageImage">
            <a:extLst>
              <a:ext uri="{FF2B5EF4-FFF2-40B4-BE49-F238E27FC236}">
                <a16:creationId xmlns:a16="http://schemas.microsoft.com/office/drawing/2014/main" id="{727C62AB-20FA-40B7-AC2A-80CB0FE81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/>
        </p:blipFill>
        <p:spPr>
          <a:xfrm>
            <a:off x="-1" y="-1"/>
            <a:ext cx="4536000" cy="7560000"/>
          </a:xfrm>
          <a:prstGeom prst="rect">
            <a:avLst/>
          </a:prstGeom>
        </p:spPr>
      </p:pic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1" name="TitlePagePandC">
            <a:extLst>
              <a:ext uri="{FF2B5EF4-FFF2-40B4-BE49-F238E27FC236}">
                <a16:creationId xmlns:a16="http://schemas.microsoft.com/office/drawing/2014/main" id="{49B70041-BDE2-4180-B140-E8154CF356B4}"/>
              </a:ext>
            </a:extLst>
          </p:cNvPr>
          <p:cNvSpPr txBox="1"/>
          <p:nvPr/>
        </p:nvSpPr>
        <p:spPr>
          <a:xfrm>
            <a:off x="5064125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5500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 dirty="0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9600" y="453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Master-</a:t>
            </a:r>
            <a:r>
              <a:rPr lang="en-GB" dirty="0" err="1"/>
              <a:t>Untertitelformat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9600" y="2718000"/>
            <a:ext cx="7578000" cy="1620000"/>
          </a:xfrm>
        </p:spPr>
        <p:txBody>
          <a:bodyPr anchor="b"/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(must be </a:t>
            </a:r>
            <a:br>
              <a:rPr lang="en-GB" dirty="0"/>
            </a:br>
            <a:r>
              <a:rPr lang="en-GB" dirty="0"/>
              <a:t>3 lines)</a:t>
            </a:r>
          </a:p>
        </p:txBody>
      </p:sp>
    </p:spTree>
    <p:extLst>
      <p:ext uri="{BB962C8B-B14F-4D97-AF65-F5344CB8AC3E}">
        <p14:creationId xmlns:p14="http://schemas.microsoft.com/office/powerpoint/2010/main" val="3007410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9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3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lfPageImage">
            <a:extLst>
              <a:ext uri="{FF2B5EF4-FFF2-40B4-BE49-F238E27FC236}">
                <a16:creationId xmlns:a16="http://schemas.microsoft.com/office/drawing/2014/main" id="{13FBE8E3-2EF4-4D4D-B368-BFCC69803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/>
        </p:blipFill>
        <p:spPr>
          <a:xfrm>
            <a:off x="-1" y="-1"/>
            <a:ext cx="4536000" cy="7560000"/>
          </a:xfrm>
          <a:prstGeom prst="rect">
            <a:avLst/>
          </a:prstGeom>
        </p:spPr>
      </p:pic>
      <p:sp>
        <p:nvSpPr>
          <p:cNvPr id="11" name="BackgroundPanel">
            <a:extLst>
              <a:ext uri="{FF2B5EF4-FFF2-40B4-BE49-F238E27FC236}">
                <a16:creationId xmlns:a16="http://schemas.microsoft.com/office/drawing/2014/main" id="{D73EE119-84A3-4B36-9BFD-F10D727BF3AD}"/>
              </a:ext>
            </a:extLst>
          </p:cNvPr>
          <p:cNvSpPr/>
          <p:nvPr/>
        </p:nvSpPr>
        <p:spPr>
          <a:xfrm>
            <a:off x="4536000" y="1"/>
            <a:ext cx="8910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1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3" name="TitlePagePandC">
            <a:extLst>
              <a:ext uri="{FF2B5EF4-FFF2-40B4-BE49-F238E27FC236}">
                <a16:creationId xmlns:a16="http://schemas.microsoft.com/office/drawing/2014/main" id="{231C61B2-3E4A-48F1-B29D-4AF9822CFEB6}"/>
              </a:ext>
            </a:extLst>
          </p:cNvPr>
          <p:cNvSpPr txBox="1"/>
          <p:nvPr/>
        </p:nvSpPr>
        <p:spPr>
          <a:xfrm>
            <a:off x="5064125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4888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 dirty="0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9600" y="399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Master-</a:t>
            </a:r>
            <a:r>
              <a:rPr lang="en-GB" dirty="0" err="1"/>
              <a:t>Untertitelformat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079600" y="2718000"/>
            <a:ext cx="7578000" cy="1116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(must be 2 lines)</a:t>
            </a:r>
          </a:p>
        </p:txBody>
      </p:sp>
    </p:spTree>
    <p:extLst>
      <p:ext uri="{BB962C8B-B14F-4D97-AF65-F5344CB8AC3E}">
        <p14:creationId xmlns:p14="http://schemas.microsoft.com/office/powerpoint/2010/main" val="2188566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9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1">
            <a:extLst>
              <a:ext uri="{FF2B5EF4-FFF2-40B4-BE49-F238E27FC236}">
                <a16:creationId xmlns:a16="http://schemas.microsoft.com/office/drawing/2014/main" id="{636255EC-EE1E-4E62-B732-9D1450A8BD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13600" y="1"/>
            <a:ext cx="4536000" cy="7559675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">
            <a:extLst>
              <a:ext uri="{FF2B5EF4-FFF2-40B4-BE49-F238E27FC236}">
                <a16:creationId xmlns:a16="http://schemas.microsoft.com/office/drawing/2014/main" id="{F5CC75BD-8F3D-4E23-8D1C-DE7ADBD4D1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7092000"/>
            <a:ext cx="8913593" cy="180000"/>
          </a:xfrm>
        </p:spPr>
        <p:txBody>
          <a:bodyPr/>
          <a:lstStyle/>
          <a:p>
            <a:r>
              <a:rPr lang="sk-SK" dirty="0"/>
              <a:t>Jún 2022</a:t>
            </a:r>
            <a:endParaRPr lang="en-GB" dirty="0"/>
          </a:p>
        </p:txBody>
      </p:sp>
      <p:cxnSp>
        <p:nvCxnSpPr>
          <p:cNvPr id="9" name="Footer Separator">
            <a:extLst>
              <a:ext uri="{FF2B5EF4-FFF2-40B4-BE49-F238E27FC236}">
                <a16:creationId xmlns:a16="http://schemas.microsoft.com/office/drawing/2014/main" id="{ECF6F5C3-824C-42F7-AAB7-DE90B80392AA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W Logo">
            <a:extLst>
              <a:ext uri="{FF2B5EF4-FFF2-40B4-BE49-F238E27FC236}">
                <a16:creationId xmlns:a16="http://schemas.microsoft.com/office/drawing/2014/main" id="{1A348627-1CEE-46EA-AEE1-3DFFADD6363B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8000"/>
            <a:ext cx="7797600" cy="4698075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0B6ADA1B-ECB6-48BD-9BD4-2112A0FA3F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797600" cy="774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2D0723B7-2331-495A-A7E2-3CC08E3B5802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EE9E89C3-0FD8-4E64-897E-409DD36C5061}"/>
              </a:ext>
            </a:extLst>
          </p:cNvPr>
          <p:cNvSpPr txBox="1">
            <a:spLocks/>
          </p:cNvSpPr>
          <p:nvPr userDrawn="1"/>
        </p:nvSpPr>
        <p:spPr>
          <a:xfrm>
            <a:off x="12574227" y="7244400"/>
            <a:ext cx="29414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GB"/>
            </a:defPPr>
            <a:lvl1pPr marL="0" indent="0" algn="r" defTabSz="80192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 3" panose="05040102010807070707" pitchFamily="18" charset="2"/>
              <a:buChar char="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83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5411" userDrawn="1">
          <p15:clr>
            <a:srgbClr val="FBAE40"/>
          </p15:clr>
        </p15:guide>
        <p15:guide id="4" pos="5615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3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lfPageImage">
            <a:extLst>
              <a:ext uri="{FF2B5EF4-FFF2-40B4-BE49-F238E27FC236}">
                <a16:creationId xmlns:a16="http://schemas.microsoft.com/office/drawing/2014/main" id="{8671CE0C-FCAA-4716-BAAD-5DEBDE758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/>
        </p:blipFill>
        <p:spPr>
          <a:xfrm>
            <a:off x="-1" y="-1"/>
            <a:ext cx="4536000" cy="7560000"/>
          </a:xfrm>
          <a:prstGeom prst="rect">
            <a:avLst/>
          </a:prstGeom>
        </p:spPr>
      </p:pic>
      <p:sp>
        <p:nvSpPr>
          <p:cNvPr id="11" name="BackgroundPanel">
            <a:extLst>
              <a:ext uri="{FF2B5EF4-FFF2-40B4-BE49-F238E27FC236}">
                <a16:creationId xmlns:a16="http://schemas.microsoft.com/office/drawing/2014/main" id="{C93E7BC5-0D49-4B5C-9E79-9EC187F2D08F}"/>
              </a:ext>
            </a:extLst>
          </p:cNvPr>
          <p:cNvSpPr/>
          <p:nvPr/>
        </p:nvSpPr>
        <p:spPr>
          <a:xfrm>
            <a:off x="4536000" y="1"/>
            <a:ext cx="8910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3" name="TitlePagePandC">
            <a:extLst>
              <a:ext uri="{FF2B5EF4-FFF2-40B4-BE49-F238E27FC236}">
                <a16:creationId xmlns:a16="http://schemas.microsoft.com/office/drawing/2014/main" id="{0E84AF64-57C8-4B24-9AC8-02328A1AF0CB}"/>
              </a:ext>
            </a:extLst>
          </p:cNvPr>
          <p:cNvSpPr txBox="1"/>
          <p:nvPr/>
        </p:nvSpPr>
        <p:spPr>
          <a:xfrm>
            <a:off x="5064125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5500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 dirty="0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9600" y="453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Master-</a:t>
            </a:r>
            <a:r>
              <a:rPr lang="en-GB" dirty="0" err="1"/>
              <a:t>Untertitelformat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079600" y="2718000"/>
            <a:ext cx="7578000" cy="1620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(must be </a:t>
            </a:r>
            <a:br>
              <a:rPr lang="en-GB" dirty="0"/>
            </a:br>
            <a:r>
              <a:rPr lang="en-GB" dirty="0"/>
              <a:t>3 lines)</a:t>
            </a:r>
          </a:p>
        </p:txBody>
      </p:sp>
    </p:spTree>
    <p:extLst>
      <p:ext uri="{BB962C8B-B14F-4D97-AF65-F5344CB8AC3E}">
        <p14:creationId xmlns:p14="http://schemas.microsoft.com/office/powerpoint/2010/main" val="377948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98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4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ullPageImage">
            <a:extLst>
              <a:ext uri="{FF2B5EF4-FFF2-40B4-BE49-F238E27FC236}">
                <a16:creationId xmlns:a16="http://schemas.microsoft.com/office/drawing/2014/main" id="{7A07EFA3-6C83-48DF-BAFE-05FD9D9FB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b="12506"/>
          <a:stretch/>
        </p:blipFill>
        <p:spPr>
          <a:xfrm>
            <a:off x="-1" y="-1"/>
            <a:ext cx="13442400" cy="7560001"/>
          </a:xfrm>
          <a:prstGeom prst="rect">
            <a:avLst/>
          </a:prstGeom>
        </p:spPr>
      </p:pic>
      <p:sp>
        <p:nvSpPr>
          <p:cNvPr id="11" name="TintCover">
            <a:extLst>
              <a:ext uri="{FF2B5EF4-FFF2-40B4-BE49-F238E27FC236}">
                <a16:creationId xmlns:a16="http://schemas.microsoft.com/office/drawing/2014/main" id="{E3DA02A0-8F77-4D15-9815-FD7926367EC0}"/>
              </a:ext>
            </a:extLst>
          </p:cNvPr>
          <p:cNvSpPr/>
          <p:nvPr/>
        </p:nvSpPr>
        <p:spPr>
          <a:xfrm>
            <a:off x="-1" y="0"/>
            <a:ext cx="11038115" cy="755967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86000">
                <a:schemeClr val="accent1">
                  <a:alpha val="0"/>
                  <a:lumMod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977848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750027" y="2718000"/>
            <a:ext cx="68400" cy="11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827" y="4888800"/>
            <a:ext cx="7812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 dirty="0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827" y="3996000"/>
            <a:ext cx="7812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Master-</a:t>
            </a:r>
            <a:r>
              <a:rPr lang="en-GB" dirty="0" err="1"/>
              <a:t>Untertitelformat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976827" y="2718000"/>
            <a:ext cx="7812000" cy="1116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(must be 2 lines)</a:t>
            </a:r>
          </a:p>
        </p:txBody>
      </p:sp>
    </p:spTree>
    <p:extLst>
      <p:ext uri="{BB962C8B-B14F-4D97-AF65-F5344CB8AC3E}">
        <p14:creationId xmlns:p14="http://schemas.microsoft.com/office/powerpoint/2010/main" val="3620515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8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4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ullPageImage">
            <a:extLst>
              <a:ext uri="{FF2B5EF4-FFF2-40B4-BE49-F238E27FC236}">
                <a16:creationId xmlns:a16="http://schemas.microsoft.com/office/drawing/2014/main" id="{33124FA7-ACCA-4CF0-96D7-30374E171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b="12506"/>
          <a:stretch/>
        </p:blipFill>
        <p:spPr>
          <a:xfrm>
            <a:off x="-1" y="-1"/>
            <a:ext cx="13442400" cy="7560001"/>
          </a:xfrm>
          <a:prstGeom prst="rect">
            <a:avLst/>
          </a:prstGeom>
        </p:spPr>
      </p:pic>
      <p:sp>
        <p:nvSpPr>
          <p:cNvPr id="11" name="TintCover">
            <a:extLst>
              <a:ext uri="{FF2B5EF4-FFF2-40B4-BE49-F238E27FC236}">
                <a16:creationId xmlns:a16="http://schemas.microsoft.com/office/drawing/2014/main" id="{465215CC-880D-4CFC-AE04-05E7515AC67A}"/>
              </a:ext>
            </a:extLst>
          </p:cNvPr>
          <p:cNvSpPr/>
          <p:nvPr/>
        </p:nvSpPr>
        <p:spPr>
          <a:xfrm>
            <a:off x="-1" y="0"/>
            <a:ext cx="11038115" cy="755967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86000">
                <a:schemeClr val="accent1">
                  <a:alpha val="0"/>
                  <a:lumMod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750013" y="2718000"/>
            <a:ext cx="684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977834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itlePagePandC">
            <a:extLst>
              <a:ext uri="{FF2B5EF4-FFF2-40B4-BE49-F238E27FC236}">
                <a16:creationId xmlns:a16="http://schemas.microsoft.com/office/drawing/2014/main" id="{C4E56A02-6DE0-44D6-A788-A0FC9B7B5C98}"/>
              </a:ext>
            </a:extLst>
          </p:cNvPr>
          <p:cNvSpPr txBox="1"/>
          <p:nvPr/>
        </p:nvSpPr>
        <p:spPr>
          <a:xfrm>
            <a:off x="975600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813" y="5500800"/>
            <a:ext cx="7812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 dirty="0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813" y="4536000"/>
            <a:ext cx="7812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Master-</a:t>
            </a:r>
            <a:r>
              <a:rPr lang="en-GB" dirty="0" err="1"/>
              <a:t>Untertitelformat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976813" y="2718000"/>
            <a:ext cx="7812000" cy="1620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(must be </a:t>
            </a:r>
            <a:br>
              <a:rPr lang="en-GB" dirty="0"/>
            </a:br>
            <a:r>
              <a:rPr lang="en-GB" dirty="0"/>
              <a:t>3 lines)</a:t>
            </a:r>
          </a:p>
        </p:txBody>
      </p:sp>
    </p:spTree>
    <p:extLst>
      <p:ext uri="{BB962C8B-B14F-4D97-AF65-F5344CB8AC3E}">
        <p14:creationId xmlns:p14="http://schemas.microsoft.com/office/powerpoint/2010/main" val="2240673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5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Panel">
            <a:extLst>
              <a:ext uri="{FF2B5EF4-FFF2-40B4-BE49-F238E27FC236}">
                <a16:creationId xmlns:a16="http://schemas.microsoft.com/office/drawing/2014/main" id="{D73EE119-84A3-4B36-9BFD-F10D727BF3AD}"/>
              </a:ext>
            </a:extLst>
          </p:cNvPr>
          <p:cNvSpPr/>
          <p:nvPr/>
        </p:nvSpPr>
        <p:spPr>
          <a:xfrm>
            <a:off x="0" y="0"/>
            <a:ext cx="13446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1951200" y="243720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GreenBar 2">
            <a:extLst>
              <a:ext uri="{FF2B5EF4-FFF2-40B4-BE49-F238E27FC236}">
                <a16:creationId xmlns:a16="http://schemas.microsoft.com/office/drawing/2014/main" id="{2F5603AF-FDC2-4529-941F-995942D133BB}"/>
              </a:ext>
            </a:extLst>
          </p:cNvPr>
          <p:cNvSpPr/>
          <p:nvPr/>
        </p:nvSpPr>
        <p:spPr>
          <a:xfrm>
            <a:off x="8928101" y="3190060"/>
            <a:ext cx="4511674" cy="9360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3" name="GreenBar 1">
            <a:extLst>
              <a:ext uri="{FF2B5EF4-FFF2-40B4-BE49-F238E27FC236}">
                <a16:creationId xmlns:a16="http://schemas.microsoft.com/office/drawing/2014/main" id="{EE285803-2091-44C1-86E1-1C915EFE51D0}"/>
              </a:ext>
            </a:extLst>
          </p:cNvPr>
          <p:cNvSpPr/>
          <p:nvPr/>
        </p:nvSpPr>
        <p:spPr>
          <a:xfrm>
            <a:off x="0" y="3164400"/>
            <a:ext cx="1626642" cy="9360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6" name="TitlePagePandC">
            <a:extLst>
              <a:ext uri="{FF2B5EF4-FFF2-40B4-BE49-F238E27FC236}">
                <a16:creationId xmlns:a16="http://schemas.microsoft.com/office/drawing/2014/main" id="{FB5B6592-A1C1-4039-9745-BE435A3F01FE}"/>
              </a:ext>
            </a:extLst>
          </p:cNvPr>
          <p:cNvSpPr txBox="1"/>
          <p:nvPr/>
        </p:nvSpPr>
        <p:spPr>
          <a:xfrm>
            <a:off x="9144000" y="3780000"/>
            <a:ext cx="385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3376949"/>
            <a:ext cx="3852000" cy="216000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 dirty="0"/>
              <a:t>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1200" y="4471200"/>
            <a:ext cx="6696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Master-</a:t>
            </a:r>
            <a:r>
              <a:rPr lang="en-GB" dirty="0" err="1"/>
              <a:t>Untertitelformat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951200" y="3164400"/>
            <a:ext cx="6696000" cy="1116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(must be 2 lines)</a:t>
            </a:r>
          </a:p>
        </p:txBody>
      </p:sp>
    </p:spTree>
    <p:extLst>
      <p:ext uri="{BB962C8B-B14F-4D97-AF65-F5344CB8AC3E}">
        <p14:creationId xmlns:p14="http://schemas.microsoft.com/office/powerpoint/2010/main" val="3651010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24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5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Panel">
            <a:extLst>
              <a:ext uri="{FF2B5EF4-FFF2-40B4-BE49-F238E27FC236}">
                <a16:creationId xmlns:a16="http://schemas.microsoft.com/office/drawing/2014/main" id="{D73EE119-84A3-4B36-9BFD-F10D727BF3AD}"/>
              </a:ext>
            </a:extLst>
          </p:cNvPr>
          <p:cNvSpPr/>
          <p:nvPr/>
        </p:nvSpPr>
        <p:spPr>
          <a:xfrm>
            <a:off x="0" y="0"/>
            <a:ext cx="13446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5" name="GreenBar 2">
            <a:extLst>
              <a:ext uri="{FF2B5EF4-FFF2-40B4-BE49-F238E27FC236}">
                <a16:creationId xmlns:a16="http://schemas.microsoft.com/office/drawing/2014/main" id="{2F5603AF-FDC2-4529-941F-995942D133BB}"/>
              </a:ext>
            </a:extLst>
          </p:cNvPr>
          <p:cNvSpPr/>
          <p:nvPr/>
        </p:nvSpPr>
        <p:spPr>
          <a:xfrm>
            <a:off x="8928101" y="3190060"/>
            <a:ext cx="4511674" cy="14400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3" name="GreenBar 1">
            <a:extLst>
              <a:ext uri="{FF2B5EF4-FFF2-40B4-BE49-F238E27FC236}">
                <a16:creationId xmlns:a16="http://schemas.microsoft.com/office/drawing/2014/main" id="{EE285803-2091-44C1-86E1-1C915EFE51D0}"/>
              </a:ext>
            </a:extLst>
          </p:cNvPr>
          <p:cNvSpPr/>
          <p:nvPr/>
        </p:nvSpPr>
        <p:spPr>
          <a:xfrm>
            <a:off x="0" y="3190060"/>
            <a:ext cx="1626642" cy="14400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1951200" y="243720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TitlePagePandC">
            <a:extLst>
              <a:ext uri="{FF2B5EF4-FFF2-40B4-BE49-F238E27FC236}">
                <a16:creationId xmlns:a16="http://schemas.microsoft.com/office/drawing/2014/main" id="{78985D1A-E536-4EAF-B994-F455C98E1DF6}"/>
              </a:ext>
            </a:extLst>
          </p:cNvPr>
          <p:cNvSpPr txBox="1"/>
          <p:nvPr/>
        </p:nvSpPr>
        <p:spPr>
          <a:xfrm>
            <a:off x="9144000" y="4060800"/>
            <a:ext cx="385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3658301"/>
            <a:ext cx="3852000" cy="216000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 dirty="0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1200" y="4968000"/>
            <a:ext cx="6696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 dirty="0"/>
              <a:t>Master-</a:t>
            </a:r>
            <a:r>
              <a:rPr lang="en-GB" dirty="0" err="1"/>
              <a:t>Untertitelformat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951200" y="3164400"/>
            <a:ext cx="6696000" cy="1584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(must be </a:t>
            </a:r>
            <a:br>
              <a:rPr lang="en-GB" dirty="0"/>
            </a:br>
            <a:r>
              <a:rPr lang="en-GB" dirty="0"/>
              <a:t>3 lines)</a:t>
            </a:r>
          </a:p>
        </p:txBody>
      </p:sp>
    </p:spTree>
    <p:extLst>
      <p:ext uri="{BB962C8B-B14F-4D97-AF65-F5344CB8AC3E}">
        <p14:creationId xmlns:p14="http://schemas.microsoft.com/office/powerpoint/2010/main" val="1408367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24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55200" y="1836000"/>
            <a:ext cx="6030000" cy="4896850"/>
          </a:xfrm>
        </p:spPr>
        <p:txBody>
          <a:bodyPr/>
          <a:lstStyle/>
          <a:p>
            <a:r>
              <a:rPr lang="de-DE" noProof="0"/>
              <a:t>Bild durch Klicken auf Symbol hinzufügen</a:t>
            </a:r>
            <a:endParaRPr lang="en-GB" noProof="0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 bwMode="gray">
          <a:xfrm>
            <a:off x="457200" y="1836000"/>
            <a:ext cx="6030000" cy="4897421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6" name="ctsLYN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>
                <a:solidFill>
                  <a:schemeClr val="tx1"/>
                </a:solidFill>
              </a:rPr>
              <a:t>Two Content</a:t>
            </a:r>
            <a:endParaRPr lang="da-DK" sz="1100" dirty="0" err="1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24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fallOver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69">
          <p15:clr>
            <a:srgbClr val="A4A3A4"/>
          </p15:clr>
        </p15:guide>
        <p15:guide id="2" pos="4097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Footer">
            <a:extLst>
              <a:ext uri="{FF2B5EF4-FFF2-40B4-BE49-F238E27FC236}">
                <a16:creationId xmlns:a16="http://schemas.microsoft.com/office/drawing/2014/main" id="{53B212B8-FDFA-40AC-A467-72732A83AD2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err="1"/>
              <a:t>Február</a:t>
            </a:r>
            <a:r>
              <a:rPr lang="en-GB"/>
              <a:t> 2021</a:t>
            </a:r>
            <a:endParaRPr lang="en-GB" sz="1200"/>
          </a:p>
        </p:txBody>
      </p:sp>
      <p:cxnSp>
        <p:nvCxnSpPr>
          <p:cNvPr id="9" name="Footer Separator">
            <a:extLst>
              <a:ext uri="{FF2B5EF4-FFF2-40B4-BE49-F238E27FC236}">
                <a16:creationId xmlns:a16="http://schemas.microsoft.com/office/drawing/2014/main" id="{F3B68765-10EC-4036-B0DE-C31979F7FD71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W Logo">
            <a:extLst>
              <a:ext uri="{FF2B5EF4-FFF2-40B4-BE49-F238E27FC236}">
                <a16:creationId xmlns:a16="http://schemas.microsoft.com/office/drawing/2014/main" id="{1E56A2AF-1B61-4BDD-BA71-D9FA2FB2C982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8" name="TW Bar">
            <a:extLst>
              <a:ext uri="{FF2B5EF4-FFF2-40B4-BE49-F238E27FC236}">
                <a16:creationId xmlns:a16="http://schemas.microsoft.com/office/drawing/2014/main" id="{7D9E5CD1-9768-4235-9FBA-BCD2D83AD4A2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90D90C8-3355-4F4A-8849-D160F941C2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92000" y="1998000"/>
            <a:ext cx="11880000" cy="469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F5104-D7DF-41C6-8683-5B6730D482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611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7074000"/>
            <a:ext cx="8917200" cy="180000"/>
          </a:xfrm>
        </p:spPr>
        <p:txBody>
          <a:bodyPr/>
          <a:lstStyle/>
          <a:p>
            <a:r>
              <a:rPr lang="en-GB" err="1"/>
              <a:t>Február</a:t>
            </a:r>
            <a:r>
              <a:rPr lang="en-GB"/>
              <a:t> 2021</a:t>
            </a:r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49FC5BBF-3131-4436-ABBE-E1274616111C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F94240FA-260C-419A-87EB-AB49283CAB02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7" name="ColouredBanner1">
            <a:extLst>
              <a:ext uri="{FF2B5EF4-FFF2-40B4-BE49-F238E27FC236}">
                <a16:creationId xmlns:a16="http://schemas.microsoft.com/office/drawing/2014/main" id="{D691C16C-06C5-4572-9EE0-F957416C8B7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088000" y="3135600"/>
            <a:ext cx="1584000" cy="446400"/>
          </a:xfrm>
          <a:solidFill>
            <a:schemeClr val="accent3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19" name="ContactInfo 1">
            <a:extLst>
              <a:ext uri="{FF2B5EF4-FFF2-40B4-BE49-F238E27FC236}">
                <a16:creationId xmlns:a16="http://schemas.microsoft.com/office/drawing/2014/main" id="{F5770A7A-CDB2-4334-B65D-DA53A870B4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88000" y="4050000"/>
            <a:ext cx="1656000" cy="396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20" name="NameInfo 1">
            <a:extLst>
              <a:ext uri="{FF2B5EF4-FFF2-40B4-BE49-F238E27FC236}">
                <a16:creationId xmlns:a16="http://schemas.microsoft.com/office/drawing/2014/main" id="{6646E455-D076-417F-A3B6-F3F27D2A8E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88000" y="361800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18" name="Picture 1">
            <a:extLst>
              <a:ext uri="{FF2B5EF4-FFF2-40B4-BE49-F238E27FC236}">
                <a16:creationId xmlns:a16="http://schemas.microsoft.com/office/drawing/2014/main" id="{59677CDD-BC51-4F12-A9AC-30FA5B34F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088000" y="1998000"/>
            <a:ext cx="1584000" cy="1584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7" name="ContentMain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8000"/>
            <a:ext cx="8121600" cy="469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6F88A805-92E9-4C99-811E-D3E8A66F5ED7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3249469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5614">
          <p15:clr>
            <a:srgbClr val="FBAE40"/>
          </p15:clr>
        </p15:guide>
        <p15:guide id="4" pos="698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x4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7074000"/>
            <a:ext cx="8917200" cy="180000"/>
          </a:xfrm>
        </p:spPr>
        <p:txBody>
          <a:bodyPr/>
          <a:lstStyle/>
          <a:p>
            <a:r>
              <a:rPr lang="en-GB" err="1"/>
              <a:t>Február</a:t>
            </a:r>
            <a:r>
              <a:rPr lang="en-GB"/>
              <a:t> 2021</a:t>
            </a:r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49FC5BBF-3131-4436-ABBE-E1274616111C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F94240FA-260C-419A-87EB-AB49283CAB02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7" name="ContentMain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8000"/>
            <a:ext cx="8121600" cy="469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6F88A805-92E9-4C99-811E-D3E8A66F5ED7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  <p:sp>
        <p:nvSpPr>
          <p:cNvPr id="14" name="ColouredBanner4">
            <a:extLst>
              <a:ext uri="{FF2B5EF4-FFF2-40B4-BE49-F238E27FC236}">
                <a16:creationId xmlns:a16="http://schemas.microsoft.com/office/drawing/2014/main" id="{C9212863-6850-4452-AF63-A06C3BE5B1C0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1375999" y="5436000"/>
            <a:ext cx="1296000" cy="360000"/>
          </a:xfrm>
          <a:solidFill>
            <a:srgbClr val="FBDD4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1" name="ColouredBanner3">
            <a:extLst>
              <a:ext uri="{FF2B5EF4-FFF2-40B4-BE49-F238E27FC236}">
                <a16:creationId xmlns:a16="http://schemas.microsoft.com/office/drawing/2014/main" id="{C926BABE-3861-4D40-A905-A6F19B4B4452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863999" y="5436000"/>
            <a:ext cx="1296000" cy="360000"/>
          </a:xfrm>
          <a:solidFill>
            <a:srgbClr val="BBC7D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BBC7D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2" name="ColouredBanner2">
            <a:extLst>
              <a:ext uri="{FF2B5EF4-FFF2-40B4-BE49-F238E27FC236}">
                <a16:creationId xmlns:a16="http://schemas.microsoft.com/office/drawing/2014/main" id="{13E6F0EE-B116-4C49-BECA-4413BC0336C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1375999" y="2934000"/>
            <a:ext cx="1296000" cy="360000"/>
          </a:xfrm>
          <a:solidFill>
            <a:schemeClr val="accent1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1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3" name="ColouredBanner1">
            <a:extLst>
              <a:ext uri="{FF2B5EF4-FFF2-40B4-BE49-F238E27FC236}">
                <a16:creationId xmlns:a16="http://schemas.microsoft.com/office/drawing/2014/main" id="{1D9E2471-3AE2-4806-B079-5F40B39CC4F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863999" y="2934000"/>
            <a:ext cx="1296000" cy="360000"/>
          </a:xfrm>
          <a:solidFill>
            <a:schemeClr val="accent3">
              <a:lumMod val="10000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4" name="ContactInfo 4">
            <a:extLst>
              <a:ext uri="{FF2B5EF4-FFF2-40B4-BE49-F238E27FC236}">
                <a16:creationId xmlns:a16="http://schemas.microsoft.com/office/drawing/2014/main" id="{01A4195C-3B08-4429-9050-4AFEC3C71BAE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1375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26" name="NameInfo 4">
            <a:extLst>
              <a:ext uri="{FF2B5EF4-FFF2-40B4-BE49-F238E27FC236}">
                <a16:creationId xmlns:a16="http://schemas.microsoft.com/office/drawing/2014/main" id="{9EDC3C3B-F139-493D-8C48-79B6BED37F3C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11375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25" name="Picture 4">
            <a:extLst>
              <a:ext uri="{FF2B5EF4-FFF2-40B4-BE49-F238E27FC236}">
                <a16:creationId xmlns:a16="http://schemas.microsoft.com/office/drawing/2014/main" id="{E89CB08F-71A0-4C3D-8136-A68ADF56375C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1376000" y="4500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27" name="ContactInfo 3">
            <a:extLst>
              <a:ext uri="{FF2B5EF4-FFF2-40B4-BE49-F238E27FC236}">
                <a16:creationId xmlns:a16="http://schemas.microsoft.com/office/drawing/2014/main" id="{AD0478AC-9907-4F3A-9900-D931A0FB4541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863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28" name="NameInfo 3">
            <a:extLst>
              <a:ext uri="{FF2B5EF4-FFF2-40B4-BE49-F238E27FC236}">
                <a16:creationId xmlns:a16="http://schemas.microsoft.com/office/drawing/2014/main" id="{071FC7DE-1B91-48B8-A0DF-465C96D77572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863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29" name="Picture 3">
            <a:extLst>
              <a:ext uri="{FF2B5EF4-FFF2-40B4-BE49-F238E27FC236}">
                <a16:creationId xmlns:a16="http://schemas.microsoft.com/office/drawing/2014/main" id="{9F38FFD6-9DEA-4777-A567-A15E39F968B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864000" y="4500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31" name="ContactInfo 2">
            <a:extLst>
              <a:ext uri="{FF2B5EF4-FFF2-40B4-BE49-F238E27FC236}">
                <a16:creationId xmlns:a16="http://schemas.microsoft.com/office/drawing/2014/main" id="{44B3A3E4-91D3-473D-9AD0-B87CE3DDDAF7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1376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32" name="NameInfo 2">
            <a:extLst>
              <a:ext uri="{FF2B5EF4-FFF2-40B4-BE49-F238E27FC236}">
                <a16:creationId xmlns:a16="http://schemas.microsoft.com/office/drawing/2014/main" id="{F2C0A47E-3C8F-4B01-8F27-703B371D1E7F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1376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30" name="Picture 2">
            <a:extLst>
              <a:ext uri="{FF2B5EF4-FFF2-40B4-BE49-F238E27FC236}">
                <a16:creationId xmlns:a16="http://schemas.microsoft.com/office/drawing/2014/main" id="{2EC42D91-A47F-4F19-81BA-8B811224CF4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13760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34" name="ContactInfo 1">
            <a:extLst>
              <a:ext uri="{FF2B5EF4-FFF2-40B4-BE49-F238E27FC236}">
                <a16:creationId xmlns:a16="http://schemas.microsoft.com/office/drawing/2014/main" id="{068282B5-2A42-4675-AB1A-F4CD42CA03C4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864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35" name="NameInfo 1">
            <a:extLst>
              <a:ext uri="{FF2B5EF4-FFF2-40B4-BE49-F238E27FC236}">
                <a16:creationId xmlns:a16="http://schemas.microsoft.com/office/drawing/2014/main" id="{94D9856C-1C23-4ECC-AC12-1731BD0BB00E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9864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33" name="Picture 1">
            <a:extLst>
              <a:ext uri="{FF2B5EF4-FFF2-40B4-BE49-F238E27FC236}">
                <a16:creationId xmlns:a16="http://schemas.microsoft.com/office/drawing/2014/main" id="{3D96F7E2-24D7-4250-B66A-2BB2145CE6B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8640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686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14">
          <p15:clr>
            <a:srgbClr val="FBAE40"/>
          </p15:clr>
        </p15:guide>
        <p15:guide id="2" pos="698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1">
            <a:extLst>
              <a:ext uri="{FF2B5EF4-FFF2-40B4-BE49-F238E27FC236}">
                <a16:creationId xmlns:a16="http://schemas.microsoft.com/office/drawing/2014/main" id="{636255EC-EE1E-4E62-B732-9D1450A8BD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13600" y="1"/>
            <a:ext cx="4536000" cy="7559675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">
            <a:extLst>
              <a:ext uri="{FF2B5EF4-FFF2-40B4-BE49-F238E27FC236}">
                <a16:creationId xmlns:a16="http://schemas.microsoft.com/office/drawing/2014/main" id="{F5CC75BD-8F3D-4E23-8D1C-DE7ADBD4D1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7092000"/>
            <a:ext cx="8913593" cy="180000"/>
          </a:xfrm>
        </p:spPr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9" name="Footer Separator">
            <a:extLst>
              <a:ext uri="{FF2B5EF4-FFF2-40B4-BE49-F238E27FC236}">
                <a16:creationId xmlns:a16="http://schemas.microsoft.com/office/drawing/2014/main" id="{ECF6F5C3-824C-42F7-AAB7-DE90B80392AA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W Logo">
            <a:extLst>
              <a:ext uri="{FF2B5EF4-FFF2-40B4-BE49-F238E27FC236}">
                <a16:creationId xmlns:a16="http://schemas.microsoft.com/office/drawing/2014/main" id="{1A348627-1CEE-46EA-AEE1-3DFFADD6363B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8000"/>
            <a:ext cx="7797600" cy="4698075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0B6ADA1B-ECB6-48BD-9BD4-2112A0FA3F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797600" cy="774000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2D0723B7-2331-495A-A7E2-3CC08E3B5802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EE9E89C3-0FD8-4E64-897E-409DD36C5061}"/>
              </a:ext>
            </a:extLst>
          </p:cNvPr>
          <p:cNvSpPr txBox="1">
            <a:spLocks/>
          </p:cNvSpPr>
          <p:nvPr userDrawn="1"/>
        </p:nvSpPr>
        <p:spPr>
          <a:xfrm>
            <a:off x="12574227" y="7244400"/>
            <a:ext cx="29414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GB"/>
            </a:defPPr>
            <a:lvl1pPr marL="0" indent="0" algn="r" defTabSz="80192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 3" panose="05040102010807070707" pitchFamily="18" charset="2"/>
              <a:buChar char="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˃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50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5411">
          <p15:clr>
            <a:srgbClr val="FBAE40"/>
          </p15:clr>
        </p15:guide>
        <p15:guide id="4" pos="56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thirds column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>
            <a:extLst>
              <a:ext uri="{FF2B5EF4-FFF2-40B4-BE49-F238E27FC236}">
                <a16:creationId xmlns:a16="http://schemas.microsoft.com/office/drawing/2014/main" id="{B814E0B8-65E0-4211-A409-97F3A121E2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6B8DA708-42C8-46BB-A615-169924E33F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7074000"/>
            <a:ext cx="8571600" cy="180000"/>
          </a:xfrm>
        </p:spPr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1832492B-E9BC-4BD7-A427-C4427DB976F7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C8F61D4A-01C2-4456-B6E3-EF086A21D026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BackgroundPanel">
            <a:extLst>
              <a:ext uri="{FF2B5EF4-FFF2-40B4-BE49-F238E27FC236}">
                <a16:creationId xmlns:a16="http://schemas.microsoft.com/office/drawing/2014/main" id="{528135D9-AA2E-40E5-BE7F-5DA0D2690386}"/>
              </a:ext>
            </a:extLst>
          </p:cNvPr>
          <p:cNvSpPr/>
          <p:nvPr/>
        </p:nvSpPr>
        <p:spPr>
          <a:xfrm>
            <a:off x="8892000" y="1"/>
            <a:ext cx="45468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 err="1">
              <a:solidFill>
                <a:schemeClr val="bg1"/>
              </a:solidFill>
            </a:endParaRPr>
          </a:p>
        </p:txBody>
      </p:sp>
      <p:sp>
        <p:nvSpPr>
          <p:cNvPr id="14" name="Quote2">
            <a:extLst>
              <a:ext uri="{FF2B5EF4-FFF2-40B4-BE49-F238E27FC236}">
                <a16:creationId xmlns:a16="http://schemas.microsoft.com/office/drawing/2014/main" id="{4E7BF32F-9496-4D87-8558-CCCC04F7C2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201600" y="4932000"/>
            <a:ext cx="3470400" cy="176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pic>
        <p:nvPicPr>
          <p:cNvPr id="10" name="NewSlide_Quote2" hidden="1">
            <a:extLst>
              <a:ext uri="{FF2B5EF4-FFF2-40B4-BE49-F238E27FC236}">
                <a16:creationId xmlns:a16="http://schemas.microsoft.com/office/drawing/2014/main" id="{97B2F557-8ABB-428C-AE05-28705EB7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0" y="4243130"/>
            <a:ext cx="232197" cy="184515"/>
          </a:xfrm>
          <a:prstGeom prst="rect">
            <a:avLst/>
          </a:prstGeom>
        </p:spPr>
      </p:pic>
      <p:pic>
        <p:nvPicPr>
          <p:cNvPr id="9" name="NewSlide_Quote1" hidden="1">
            <a:extLst>
              <a:ext uri="{FF2B5EF4-FFF2-40B4-BE49-F238E27FC236}">
                <a16:creationId xmlns:a16="http://schemas.microsoft.com/office/drawing/2014/main" id="{D3BC276E-49C9-401F-8EEE-BA3D5E080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0" y="1753373"/>
            <a:ext cx="232197" cy="184515"/>
          </a:xfrm>
          <a:prstGeom prst="rect">
            <a:avLst/>
          </a:prstGeom>
        </p:spPr>
      </p:pic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3750" y="2000248"/>
            <a:ext cx="7797600" cy="469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812000" cy="7812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8" name="TW Bar">
            <a:extLst>
              <a:ext uri="{FF2B5EF4-FFF2-40B4-BE49-F238E27FC236}">
                <a16:creationId xmlns:a16="http://schemas.microsoft.com/office/drawing/2014/main" id="{0CAE26FB-95DE-410F-9A3F-A9965FF37FE2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  <p:sp>
        <p:nvSpPr>
          <p:cNvPr id="17" name="Picture 1">
            <a:extLst>
              <a:ext uri="{FF2B5EF4-FFF2-40B4-BE49-F238E27FC236}">
                <a16:creationId xmlns:a16="http://schemas.microsoft.com/office/drawing/2014/main" id="{A0C46B1C-1675-4717-8A59-B6A5D66BEA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92000" y="0"/>
            <a:ext cx="4525200" cy="45468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911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66">
          <p15:clr>
            <a:srgbClr val="FBAE40"/>
          </p15:clr>
        </p15:guide>
        <p15:guide id="2" pos="5795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thirds column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>
            <a:extLst>
              <a:ext uri="{FF2B5EF4-FFF2-40B4-BE49-F238E27FC236}">
                <a16:creationId xmlns:a16="http://schemas.microsoft.com/office/drawing/2014/main" id="{B814E0B8-65E0-4211-A409-97F3A121E2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6B8DA708-42C8-46BB-A615-169924E33F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7074000"/>
            <a:ext cx="8571600" cy="180000"/>
          </a:xfrm>
        </p:spPr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1832492B-E9BC-4BD7-A427-C4427DB976F7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C8F61D4A-01C2-4456-B6E3-EF086A21D026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8" name="BackgroundPanel">
            <a:extLst>
              <a:ext uri="{FF2B5EF4-FFF2-40B4-BE49-F238E27FC236}">
                <a16:creationId xmlns:a16="http://schemas.microsoft.com/office/drawing/2014/main" id="{528135D9-AA2E-40E5-BE7F-5DA0D2690386}"/>
              </a:ext>
            </a:extLst>
          </p:cNvPr>
          <p:cNvSpPr/>
          <p:nvPr/>
        </p:nvSpPr>
        <p:spPr>
          <a:xfrm>
            <a:off x="8892000" y="1"/>
            <a:ext cx="45468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4" name="Quote2">
            <a:extLst>
              <a:ext uri="{FF2B5EF4-FFF2-40B4-BE49-F238E27FC236}">
                <a16:creationId xmlns:a16="http://schemas.microsoft.com/office/drawing/2014/main" id="{4E7BF32F-9496-4D87-8558-CCCC04F7C22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01600" y="4932000"/>
            <a:ext cx="3470400" cy="176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pic>
        <p:nvPicPr>
          <p:cNvPr id="10" name="NewSlide_Quote2" hidden="1">
            <a:extLst>
              <a:ext uri="{FF2B5EF4-FFF2-40B4-BE49-F238E27FC236}">
                <a16:creationId xmlns:a16="http://schemas.microsoft.com/office/drawing/2014/main" id="{97B2F557-8ABB-428C-AE05-28705EB7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0" y="4243130"/>
            <a:ext cx="232197" cy="184515"/>
          </a:xfrm>
          <a:prstGeom prst="rect">
            <a:avLst/>
          </a:prstGeom>
        </p:spPr>
      </p:pic>
      <p:pic>
        <p:nvPicPr>
          <p:cNvPr id="9" name="NewSlide_Quote1" hidden="1">
            <a:extLst>
              <a:ext uri="{FF2B5EF4-FFF2-40B4-BE49-F238E27FC236}">
                <a16:creationId xmlns:a16="http://schemas.microsoft.com/office/drawing/2014/main" id="{D3BC276E-49C9-401F-8EEE-BA3D5E080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0" y="1753373"/>
            <a:ext cx="232197" cy="184515"/>
          </a:xfrm>
          <a:prstGeom prst="rect">
            <a:avLst/>
          </a:prstGeom>
        </p:spPr>
      </p:pic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3750" y="2000248"/>
            <a:ext cx="7797600" cy="469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812000" cy="781200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8" name="TW Bar">
            <a:extLst>
              <a:ext uri="{FF2B5EF4-FFF2-40B4-BE49-F238E27FC236}">
                <a16:creationId xmlns:a16="http://schemas.microsoft.com/office/drawing/2014/main" id="{0CAE26FB-95DE-410F-9A3F-A9965FF37FE2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  <p:sp>
        <p:nvSpPr>
          <p:cNvPr id="17" name="Picture 1">
            <a:extLst>
              <a:ext uri="{FF2B5EF4-FFF2-40B4-BE49-F238E27FC236}">
                <a16:creationId xmlns:a16="http://schemas.microsoft.com/office/drawing/2014/main" id="{A0C46B1C-1675-4717-8A59-B6A5D66BEA3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92000" y="0"/>
            <a:ext cx="4525200" cy="45468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661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66">
          <p15:clr>
            <a:srgbClr val="FBAE40"/>
          </p15:clr>
        </p15:guide>
        <p15:guide id="2" pos="579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9" name="Footer Separator">
            <a:extLst>
              <a:ext uri="{FF2B5EF4-FFF2-40B4-BE49-F238E27FC236}">
                <a16:creationId xmlns:a16="http://schemas.microsoft.com/office/drawing/2014/main" id="{008043F2-7158-40E0-92DB-5449527F14FB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W Logo">
            <a:extLst>
              <a:ext uri="{FF2B5EF4-FFF2-40B4-BE49-F238E27FC236}">
                <a16:creationId xmlns:a16="http://schemas.microsoft.com/office/drawing/2014/main" id="{C4E54EE2-C5E9-44CD-8CC9-7019440FB8D1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97600" y="1998000"/>
            <a:ext cx="5774400" cy="469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8000"/>
            <a:ext cx="5781600" cy="469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4FEB4FD0-D09B-4F20-A603-54B5812B6DC5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3750525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141">
          <p15:clr>
            <a:srgbClr val="FBAE40"/>
          </p15:clr>
        </p15:guide>
        <p15:guide id="4" pos="434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ith l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9" name="Footer Separator">
            <a:extLst>
              <a:ext uri="{FF2B5EF4-FFF2-40B4-BE49-F238E27FC236}">
                <a16:creationId xmlns:a16="http://schemas.microsoft.com/office/drawing/2014/main" id="{008043F2-7158-40E0-92DB-5449527F14FB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W Logo">
            <a:extLst>
              <a:ext uri="{FF2B5EF4-FFF2-40B4-BE49-F238E27FC236}">
                <a16:creationId xmlns:a16="http://schemas.microsoft.com/office/drawing/2014/main" id="{C4E54EE2-C5E9-44CD-8CC9-7019440FB8D1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97600" y="1998000"/>
            <a:ext cx="5774400" cy="4698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 marL="360000" indent="-360000">
              <a:spcAft>
                <a:spcPts val="1200"/>
              </a:spcAft>
              <a:defRPr sz="2800"/>
            </a:lvl3pPr>
            <a:lvl4pPr marL="720000" indent="-360000">
              <a:spcAft>
                <a:spcPts val="1200"/>
              </a:spcAft>
              <a:defRPr sz="2800"/>
            </a:lvl4pPr>
            <a:lvl5pPr marL="1080000" indent="-360000">
              <a:spcAft>
                <a:spcPts val="1200"/>
              </a:spcAft>
              <a:defRPr sz="2800"/>
            </a:lvl5pPr>
            <a:lvl6pPr marL="360000" indent="-360000">
              <a:spcAft>
                <a:spcPts val="1200"/>
              </a:spcAft>
              <a:defRPr sz="2800"/>
            </a:lvl6pPr>
            <a:lvl7pPr marL="720000" indent="-360000">
              <a:spcAft>
                <a:spcPts val="1200"/>
              </a:spcAft>
              <a:defRPr sz="2800"/>
            </a:lvl7pPr>
            <a:lvl8pPr>
              <a:spcAft>
                <a:spcPts val="1200"/>
              </a:spcAft>
              <a:defRPr sz="3200"/>
            </a:lvl8pPr>
            <a:lvl9pPr>
              <a:defRPr sz="2800"/>
            </a:lvl9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7" name="Content 1|MainPlaceholder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8000"/>
            <a:ext cx="5781600" cy="4698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 marL="360000" indent="-360000">
              <a:spcAft>
                <a:spcPts val="1200"/>
              </a:spcAft>
              <a:defRPr sz="2800"/>
            </a:lvl3pPr>
            <a:lvl4pPr marL="720000" indent="-360000">
              <a:spcAft>
                <a:spcPts val="1200"/>
              </a:spcAft>
              <a:defRPr sz="2800"/>
            </a:lvl4pPr>
            <a:lvl5pPr marL="1080000" indent="-360000">
              <a:spcAft>
                <a:spcPts val="1200"/>
              </a:spcAft>
              <a:defRPr sz="2800"/>
            </a:lvl5pPr>
            <a:lvl6pPr marL="360000" indent="-360000">
              <a:spcAft>
                <a:spcPts val="1200"/>
              </a:spcAft>
              <a:defRPr sz="2800"/>
            </a:lvl6pPr>
            <a:lvl7pPr marL="720000" indent="-360000">
              <a:spcAft>
                <a:spcPts val="1200"/>
              </a:spcAft>
              <a:defRPr sz="2800"/>
            </a:lvl7pPr>
            <a:lvl8pPr>
              <a:spcAft>
                <a:spcPts val="1200"/>
              </a:spcAft>
              <a:defRPr sz="3200"/>
            </a:lvl8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B4E885AE-EF3E-4C8E-ADE8-B3C279BE95EC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1361238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140">
          <p15:clr>
            <a:srgbClr val="FBAE40"/>
          </p15:clr>
        </p15:guide>
        <p15:guide id="4" pos="434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4" name="Footer Separator">
            <a:extLst>
              <a:ext uri="{FF2B5EF4-FFF2-40B4-BE49-F238E27FC236}">
                <a16:creationId xmlns:a16="http://schemas.microsoft.com/office/drawing/2014/main" id="{7B36BDBE-4E3A-4264-8985-84C29CC3E61E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W Logo">
            <a:extLst>
              <a:ext uri="{FF2B5EF4-FFF2-40B4-BE49-F238E27FC236}">
                <a16:creationId xmlns:a16="http://schemas.microsoft.com/office/drawing/2014/main" id="{1236466F-DE80-473E-9FCA-DF7C9A38BBED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12000" y="4179600"/>
            <a:ext cx="5774400" cy="25164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0F4F686F-6AC4-40DC-B49C-77C90ABBBC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12000" y="1998000"/>
            <a:ext cx="5774400" cy="201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4179600"/>
            <a:ext cx="5781600" cy="25164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11" name="Picture 1">
            <a:extLst>
              <a:ext uri="{FF2B5EF4-FFF2-40B4-BE49-F238E27FC236}">
                <a16:creationId xmlns:a16="http://schemas.microsoft.com/office/drawing/2014/main" id="{DA913BE1-6977-4FFB-9E08-516352AD7B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000" y="1998000"/>
            <a:ext cx="5781600" cy="201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6" name="TW Bar">
            <a:extLst>
              <a:ext uri="{FF2B5EF4-FFF2-40B4-BE49-F238E27FC236}">
                <a16:creationId xmlns:a16="http://schemas.microsoft.com/office/drawing/2014/main" id="{DD326812-5636-4DBD-A791-21669C8691C0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25372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4343">
          <p15:clr>
            <a:srgbClr val="FBAE40"/>
          </p15:clr>
        </p15:guide>
        <p15:guide id="7" pos="4138">
          <p15:clr>
            <a:srgbClr val="FBAE40"/>
          </p15:clr>
        </p15:guide>
        <p15:guide id="8" orient="horz" pos="2631">
          <p15:clr>
            <a:srgbClr val="FBAE40"/>
          </p15:clr>
        </p15:guide>
        <p15:guide id="9" orient="horz" pos="252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294263F9-A51F-4A48-8DD3-F311926924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2" name="Footer Separator">
            <a:extLst>
              <a:ext uri="{FF2B5EF4-FFF2-40B4-BE49-F238E27FC236}">
                <a16:creationId xmlns:a16="http://schemas.microsoft.com/office/drawing/2014/main" id="{62434A67-8AA5-4766-AD11-76A04BB6D150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W Logo">
            <a:extLst>
              <a:ext uri="{FF2B5EF4-FFF2-40B4-BE49-F238E27FC236}">
                <a16:creationId xmlns:a16="http://schemas.microsoft.com/office/drawing/2014/main" id="{1A27EF04-D5CA-444B-948D-291AB0141FFD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0" name="Content 3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28000" y="1998000"/>
            <a:ext cx="3758400" cy="469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42024" y="1998000"/>
            <a:ext cx="3744000" cy="469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8000"/>
            <a:ext cx="3744000" cy="469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5" name="TW Bar">
            <a:extLst>
              <a:ext uri="{FF2B5EF4-FFF2-40B4-BE49-F238E27FC236}">
                <a16:creationId xmlns:a16="http://schemas.microsoft.com/office/drawing/2014/main" id="{DAC560B7-6381-4624-89D8-A0CA62CD8DAF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3707392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3052">
          <p15:clr>
            <a:srgbClr val="FBAE40"/>
          </p15:clr>
        </p15:guide>
        <p15:guide id="8" pos="2856">
          <p15:clr>
            <a:srgbClr val="FBAE40"/>
          </p15:clr>
        </p15:guide>
        <p15:guide id="9" pos="5410">
          <p15:clr>
            <a:srgbClr val="FBAE40"/>
          </p15:clr>
        </p15:guide>
        <p15:guide id="10" pos="561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801E7BD6-EF89-4CE4-A7ED-FAA86E61AF8B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19FFFA91-C666-48B5-908A-A826F5160222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0" name="Content 3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28000" y="4179599"/>
            <a:ext cx="3758400" cy="25164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13" name="Picture 3">
            <a:extLst>
              <a:ext uri="{FF2B5EF4-FFF2-40B4-BE49-F238E27FC236}">
                <a16:creationId xmlns:a16="http://schemas.microsoft.com/office/drawing/2014/main" id="{293C8FAC-20CF-459A-A7EE-138C7D9587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28000" y="1998000"/>
            <a:ext cx="3758400" cy="201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42024" y="4179599"/>
            <a:ext cx="3744000" cy="25164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14" name="Picture 2">
            <a:extLst>
              <a:ext uri="{FF2B5EF4-FFF2-40B4-BE49-F238E27FC236}">
                <a16:creationId xmlns:a16="http://schemas.microsoft.com/office/drawing/2014/main" id="{52DF9061-C574-4891-96BB-55950222A98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42024" y="1998000"/>
            <a:ext cx="3744000" cy="201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0000" y="4179599"/>
            <a:ext cx="3744000" cy="25164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7ED2AA45-3D23-4383-B901-C0945779DC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2000" y="1998000"/>
            <a:ext cx="3744000" cy="201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8" name="TW Bar">
            <a:extLst>
              <a:ext uri="{FF2B5EF4-FFF2-40B4-BE49-F238E27FC236}">
                <a16:creationId xmlns:a16="http://schemas.microsoft.com/office/drawing/2014/main" id="{D9956876-02DE-47AC-ADF0-09230988381E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273876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2857">
          <p15:clr>
            <a:srgbClr val="FBAE40"/>
          </p15:clr>
        </p15:guide>
        <p15:guide id="9" pos="3054">
          <p15:clr>
            <a:srgbClr val="FBAE40"/>
          </p15:clr>
        </p15:guide>
        <p15:guide id="10" pos="5412">
          <p15:clr>
            <a:srgbClr val="FBAE40"/>
          </p15:clr>
        </p15:guide>
        <p15:guide id="11" pos="5616">
          <p15:clr>
            <a:srgbClr val="FBAE40"/>
          </p15:clr>
        </p15:guide>
        <p15:guide id="12" orient="horz" pos="2633">
          <p15:clr>
            <a:srgbClr val="FBAE40"/>
          </p15:clr>
        </p15:guide>
        <p15:guide id="13" orient="horz" pos="252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ith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1" name="Footer Separator">
            <a:extLst>
              <a:ext uri="{FF2B5EF4-FFF2-40B4-BE49-F238E27FC236}">
                <a16:creationId xmlns:a16="http://schemas.microsoft.com/office/drawing/2014/main" id="{9081DF78-9ABD-4DEA-A93A-E225FD105C36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W Logo">
            <a:extLst>
              <a:ext uri="{FF2B5EF4-FFF2-40B4-BE49-F238E27FC236}">
                <a16:creationId xmlns:a16="http://schemas.microsoft.com/office/drawing/2014/main" id="{85743693-AC64-4B02-9541-7E11F3B079F5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0" name="Content 3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97600" y="3240000"/>
            <a:ext cx="5774400" cy="3456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7" name="Content 2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3240075"/>
            <a:ext cx="5781600" cy="3456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9" name="Content 1">
            <a:extLst>
              <a:ext uri="{FF2B5EF4-FFF2-40B4-BE49-F238E27FC236}">
                <a16:creationId xmlns:a16="http://schemas.microsoft.com/office/drawing/2014/main" id="{38FE6AB8-D6F7-46B2-8650-C32F82024E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2000" y="1998000"/>
            <a:ext cx="11880000" cy="100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4" name="TW Bar">
            <a:extLst>
              <a:ext uri="{FF2B5EF4-FFF2-40B4-BE49-F238E27FC236}">
                <a16:creationId xmlns:a16="http://schemas.microsoft.com/office/drawing/2014/main" id="{B0FBC09C-8EB5-41B2-9069-46594ECC146A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1255047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142">
          <p15:clr>
            <a:srgbClr val="FBAE40"/>
          </p15:clr>
        </p15:guide>
        <p15:guide id="6" orient="horz" pos="1893">
          <p15:clr>
            <a:srgbClr val="FBAE40"/>
          </p15:clr>
        </p15:guide>
        <p15:guide id="7" pos="4346">
          <p15:clr>
            <a:srgbClr val="FBAE40"/>
          </p15:clr>
        </p15:guide>
        <p15:guide id="8" orient="horz" pos="20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ith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3" name="Footer Separator">
            <a:extLst>
              <a:ext uri="{FF2B5EF4-FFF2-40B4-BE49-F238E27FC236}">
                <a16:creationId xmlns:a16="http://schemas.microsoft.com/office/drawing/2014/main" id="{CB076866-317C-4207-BD81-3F751F357C5E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W Logo">
            <a:extLst>
              <a:ext uri="{FF2B5EF4-FFF2-40B4-BE49-F238E27FC236}">
                <a16:creationId xmlns:a16="http://schemas.microsoft.com/office/drawing/2014/main" id="{CE297105-3252-407D-947E-BE4EAFD8DD9C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0" name="Content 4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13600" y="3240000"/>
            <a:ext cx="3758400" cy="3456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11" name="Content 3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45600" y="3240000"/>
            <a:ext cx="3744000" cy="3456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7" name="Content 2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9969" y="3240000"/>
            <a:ext cx="3744000" cy="3456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12" name="Content 1">
            <a:extLst>
              <a:ext uri="{FF2B5EF4-FFF2-40B4-BE49-F238E27FC236}">
                <a16:creationId xmlns:a16="http://schemas.microsoft.com/office/drawing/2014/main" id="{16FF3B9C-2F1A-41D8-A57E-3E21A60BD3B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92000" y="1998000"/>
            <a:ext cx="11880000" cy="100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6" name="TW Bar">
            <a:extLst>
              <a:ext uri="{FF2B5EF4-FFF2-40B4-BE49-F238E27FC236}">
                <a16:creationId xmlns:a16="http://schemas.microsoft.com/office/drawing/2014/main" id="{B183A4B0-11A5-4A21-AF7A-B7A0FC87A939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2721600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1893">
          <p15:clr>
            <a:srgbClr val="FBAE40"/>
          </p15:clr>
        </p15:guide>
        <p15:guide id="13" orient="horz" pos="2040">
          <p15:clr>
            <a:srgbClr val="FBAE40"/>
          </p15:clr>
        </p15:guide>
        <p15:guide id="14" pos="2856">
          <p15:clr>
            <a:srgbClr val="FBAE40"/>
          </p15:clr>
        </p15:guide>
        <p15:guide id="15" pos="3051">
          <p15:clr>
            <a:srgbClr val="FBAE40"/>
          </p15:clr>
        </p15:guide>
        <p15:guide id="16" pos="5411">
          <p15:clr>
            <a:srgbClr val="FBAE40"/>
          </p15:clr>
        </p15:guide>
        <p15:guide id="17" pos="561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hirds / one-thir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9" name="Footer Separator">
            <a:extLst>
              <a:ext uri="{FF2B5EF4-FFF2-40B4-BE49-F238E27FC236}">
                <a16:creationId xmlns:a16="http://schemas.microsoft.com/office/drawing/2014/main" id="{C2597C5F-5400-4050-913A-E8290C72AB23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W Logo">
            <a:extLst>
              <a:ext uri="{FF2B5EF4-FFF2-40B4-BE49-F238E27FC236}">
                <a16:creationId xmlns:a16="http://schemas.microsoft.com/office/drawing/2014/main" id="{98C754B7-31DF-417F-8926-11549BC45E6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13600" y="1998000"/>
            <a:ext cx="3758400" cy="4680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8000"/>
            <a:ext cx="7797600" cy="4680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357310C9-5B36-4A28-AFD4-B259FD6059AE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1163063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8406">
          <p15:clr>
            <a:srgbClr val="FBAE40"/>
          </p15:clr>
        </p15:guide>
        <p15:guide id="6" pos="5411">
          <p15:clr>
            <a:srgbClr val="FBAE40"/>
          </p15:clr>
        </p15:guide>
        <p15:guide id="7" pos="561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thirds column with two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Panel">
            <a:extLst>
              <a:ext uri="{FF2B5EF4-FFF2-40B4-BE49-F238E27FC236}">
                <a16:creationId xmlns:a16="http://schemas.microsoft.com/office/drawing/2014/main" id="{528135D9-AA2E-40E5-BE7F-5DA0D2690386}"/>
              </a:ext>
            </a:extLst>
          </p:cNvPr>
          <p:cNvSpPr/>
          <p:nvPr/>
        </p:nvSpPr>
        <p:spPr>
          <a:xfrm>
            <a:off x="8892000" y="1"/>
            <a:ext cx="45468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814E0B8-65E0-4211-A409-97F3A121E2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6B8DA708-42C8-46BB-A615-169924E33F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7074000"/>
            <a:ext cx="8571600" cy="180000"/>
          </a:xfrm>
        </p:spPr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1832492B-E9BC-4BD7-A427-C4427DB976F7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C8F61D4A-01C2-4456-B6E3-EF086A21D026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4" name="Quote2">
            <a:extLst>
              <a:ext uri="{FF2B5EF4-FFF2-40B4-BE49-F238E27FC236}">
                <a16:creationId xmlns:a16="http://schemas.microsoft.com/office/drawing/2014/main" id="{4E7BF32F-9496-4D87-8558-CCCC04F7C22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01600" y="4499999"/>
            <a:ext cx="3470400" cy="219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pic>
        <p:nvPicPr>
          <p:cNvPr id="10" name="NewSlide_Quote2" hidden="1">
            <a:extLst>
              <a:ext uri="{FF2B5EF4-FFF2-40B4-BE49-F238E27FC236}">
                <a16:creationId xmlns:a16="http://schemas.microsoft.com/office/drawing/2014/main" id="{97B2F557-8ABB-428C-AE05-28705EB7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0" y="4243130"/>
            <a:ext cx="232197" cy="184515"/>
          </a:xfrm>
          <a:prstGeom prst="rect">
            <a:avLst/>
          </a:prstGeom>
        </p:spPr>
      </p:pic>
      <p:sp>
        <p:nvSpPr>
          <p:cNvPr id="13" name="Quote1">
            <a:extLst>
              <a:ext uri="{FF2B5EF4-FFF2-40B4-BE49-F238E27FC236}">
                <a16:creationId xmlns:a16="http://schemas.microsoft.com/office/drawing/2014/main" id="{CAACDEE5-B6EE-4CE3-BCAD-A4D9A2A8FED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01600" y="2015999"/>
            <a:ext cx="3470400" cy="21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pic>
        <p:nvPicPr>
          <p:cNvPr id="9" name="NewSlide_Quote1" hidden="1">
            <a:extLst>
              <a:ext uri="{FF2B5EF4-FFF2-40B4-BE49-F238E27FC236}">
                <a16:creationId xmlns:a16="http://schemas.microsoft.com/office/drawing/2014/main" id="{D3BC276E-49C9-401F-8EEE-BA3D5E080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0" y="1753373"/>
            <a:ext cx="232197" cy="184515"/>
          </a:xfrm>
          <a:prstGeom prst="rect">
            <a:avLst/>
          </a:prstGeom>
        </p:spPr>
      </p:pic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3750" y="2000248"/>
            <a:ext cx="7797600" cy="4698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812000" cy="781200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8" name="TW Bar">
            <a:extLst>
              <a:ext uri="{FF2B5EF4-FFF2-40B4-BE49-F238E27FC236}">
                <a16:creationId xmlns:a16="http://schemas.microsoft.com/office/drawing/2014/main" id="{0CAE26FB-95DE-410F-9A3F-A9965FF37FE2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1874922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8466">
          <p15:clr>
            <a:srgbClr val="FBAE40"/>
          </p15:clr>
        </p15:guide>
        <p15:guide id="4" pos="579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9" name="Footer Separator">
            <a:extLst>
              <a:ext uri="{FF2B5EF4-FFF2-40B4-BE49-F238E27FC236}">
                <a16:creationId xmlns:a16="http://schemas.microsoft.com/office/drawing/2014/main" id="{008043F2-7158-40E0-92DB-5449527F14FB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W Logo">
            <a:extLst>
              <a:ext uri="{FF2B5EF4-FFF2-40B4-BE49-F238E27FC236}">
                <a16:creationId xmlns:a16="http://schemas.microsoft.com/office/drawing/2014/main" id="{C4E54EE2-C5E9-44CD-8CC9-7019440FB8D1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97600" y="1998000"/>
            <a:ext cx="5774400" cy="469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8000"/>
            <a:ext cx="5781600" cy="469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4FEB4FD0-D09B-4F20-A603-54B5812B6DC5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742285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141" userDrawn="1">
          <p15:clr>
            <a:srgbClr val="FBAE40"/>
          </p15:clr>
        </p15:guide>
        <p15:guide id="4" pos="4344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Panel">
            <a:extLst>
              <a:ext uri="{FF2B5EF4-FFF2-40B4-BE49-F238E27FC236}">
                <a16:creationId xmlns:a16="http://schemas.microsoft.com/office/drawing/2014/main" id="{528135D9-AA2E-40E5-BE7F-5DA0D2690386}"/>
              </a:ext>
            </a:extLst>
          </p:cNvPr>
          <p:cNvSpPr/>
          <p:nvPr/>
        </p:nvSpPr>
        <p:spPr>
          <a:xfrm>
            <a:off x="8892000" y="1"/>
            <a:ext cx="45468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814E0B8-65E0-4211-A409-97F3A121E2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6B8DA708-42C8-46BB-A615-169924E33F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7074000"/>
            <a:ext cx="8571600" cy="180000"/>
          </a:xfrm>
        </p:spPr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5" name="Footer Separator">
            <a:extLst>
              <a:ext uri="{FF2B5EF4-FFF2-40B4-BE49-F238E27FC236}">
                <a16:creationId xmlns:a16="http://schemas.microsoft.com/office/drawing/2014/main" id="{1832492B-E9BC-4BD7-A427-C4427DB976F7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Logo">
            <a:extLst>
              <a:ext uri="{FF2B5EF4-FFF2-40B4-BE49-F238E27FC236}">
                <a16:creationId xmlns:a16="http://schemas.microsoft.com/office/drawing/2014/main" id="{C8F61D4A-01C2-4456-B6E3-EF086A21D026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4" name="Quote2">
            <a:extLst>
              <a:ext uri="{FF2B5EF4-FFF2-40B4-BE49-F238E27FC236}">
                <a16:creationId xmlns:a16="http://schemas.microsoft.com/office/drawing/2014/main" id="{4E7BF32F-9496-4D87-8558-CCCC04F7C22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01600" y="5852159"/>
            <a:ext cx="3470400" cy="843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pic>
        <p:nvPicPr>
          <p:cNvPr id="18" name="NewSlide_Quote1" hidden="1">
            <a:extLst>
              <a:ext uri="{FF2B5EF4-FFF2-40B4-BE49-F238E27FC236}">
                <a16:creationId xmlns:a16="http://schemas.microsoft.com/office/drawing/2014/main" id="{CC365711-EEDA-47C6-A758-83FDC2DB2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0" y="5618824"/>
            <a:ext cx="184721" cy="184515"/>
          </a:xfrm>
          <a:prstGeom prst="rect">
            <a:avLst/>
          </a:prstGeom>
        </p:spPr>
      </p:pic>
      <p:sp>
        <p:nvSpPr>
          <p:cNvPr id="13" name="Content 3">
            <a:extLst>
              <a:ext uri="{FF2B5EF4-FFF2-40B4-BE49-F238E27FC236}">
                <a16:creationId xmlns:a16="http://schemas.microsoft.com/office/drawing/2014/main" id="{CAACDEE5-B6EE-4CE3-BCAD-A4D9A2A8FED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01600" y="2015999"/>
            <a:ext cx="3470400" cy="3440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17" name="Content 2">
            <a:extLst>
              <a:ext uri="{FF2B5EF4-FFF2-40B4-BE49-F238E27FC236}">
                <a16:creationId xmlns:a16="http://schemas.microsoft.com/office/drawing/2014/main" id="{A8B20798-81A4-4260-BE6F-70ABB4C8278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845600" y="1998000"/>
            <a:ext cx="3744000" cy="4680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8000"/>
            <a:ext cx="3726000" cy="4680000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812000" cy="781200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20" name="TW Bar">
            <a:extLst>
              <a:ext uri="{FF2B5EF4-FFF2-40B4-BE49-F238E27FC236}">
                <a16:creationId xmlns:a16="http://schemas.microsoft.com/office/drawing/2014/main" id="{CBFCF38E-4BED-4F3C-A230-07BABC3FB49C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1077146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66">
          <p15:clr>
            <a:srgbClr val="FBAE40"/>
          </p15:clr>
        </p15:guide>
        <p15:guide id="6" pos="2856">
          <p15:clr>
            <a:srgbClr val="FBAE40"/>
          </p15:clr>
        </p15:guide>
        <p15:guide id="7" pos="5411">
          <p15:clr>
            <a:srgbClr val="FBAE40"/>
          </p15:clr>
        </p15:guide>
        <p15:guide id="8" pos="3052">
          <p15:clr>
            <a:srgbClr val="FBAE40"/>
          </p15:clr>
        </p15:guide>
        <p15:guide id="9" pos="579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7" name="Footer Separator">
            <a:extLst>
              <a:ext uri="{FF2B5EF4-FFF2-40B4-BE49-F238E27FC236}">
                <a16:creationId xmlns:a16="http://schemas.microsoft.com/office/drawing/2014/main" id="{8081CD76-E3E6-4106-82DD-77B1CAEA0662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W Logo">
            <a:extLst>
              <a:ext uri="{FF2B5EF4-FFF2-40B4-BE49-F238E27FC236}">
                <a16:creationId xmlns:a16="http://schemas.microsoft.com/office/drawing/2014/main" id="{685D9731-6694-48C8-86AC-70A27ED45A76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1" name="TW Bar">
            <a:extLst>
              <a:ext uri="{FF2B5EF4-FFF2-40B4-BE49-F238E27FC236}">
                <a16:creationId xmlns:a16="http://schemas.microsoft.com/office/drawing/2014/main" id="{5C6C3299-A7A0-47AC-AF7C-DDE885310415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2238754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ith B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ueBox">
            <a:extLst>
              <a:ext uri="{FF2B5EF4-FFF2-40B4-BE49-F238E27FC236}">
                <a16:creationId xmlns:a16="http://schemas.microsoft.com/office/drawing/2014/main" id="{93B56F7B-C75E-468D-BE2D-F06B16E4516B}"/>
              </a:ext>
            </a:extLst>
          </p:cNvPr>
          <p:cNvSpPr/>
          <p:nvPr/>
        </p:nvSpPr>
        <p:spPr>
          <a:xfrm>
            <a:off x="-1" y="1692276"/>
            <a:ext cx="9299865" cy="50038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17" name="GreenBar">
            <a:extLst>
              <a:ext uri="{FF2B5EF4-FFF2-40B4-BE49-F238E27FC236}">
                <a16:creationId xmlns:a16="http://schemas.microsoft.com/office/drawing/2014/main" id="{6573CE79-30F0-4CD0-87F7-21AE3522E4FE}"/>
              </a:ext>
            </a:extLst>
          </p:cNvPr>
          <p:cNvSpPr/>
          <p:nvPr/>
        </p:nvSpPr>
        <p:spPr>
          <a:xfrm>
            <a:off x="0" y="6223000"/>
            <a:ext cx="13439775" cy="76200"/>
          </a:xfrm>
          <a:prstGeom prst="rect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42024" y="1998000"/>
            <a:ext cx="3744000" cy="4104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8000"/>
            <a:ext cx="3726000" cy="4104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3" name="NewSlide_UserInformation" hidden="1">
            <a:extLst>
              <a:ext uri="{FF2B5EF4-FFF2-40B4-BE49-F238E27FC236}">
                <a16:creationId xmlns:a16="http://schemas.microsoft.com/office/drawing/2014/main" id="{7AFF0223-1034-4573-BFC2-727783C33E13}"/>
              </a:ext>
            </a:extLst>
          </p:cNvPr>
          <p:cNvSpPr txBox="1"/>
          <p:nvPr/>
        </p:nvSpPr>
        <p:spPr>
          <a:xfrm>
            <a:off x="4014788" y="314325"/>
            <a:ext cx="6172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an image behind</a:t>
            </a:r>
          </a:p>
          <a:p>
            <a:pPr algn="l"/>
            <a:r>
              <a:rPr lang="en-GB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and select "Format Background" </a:t>
            </a:r>
          </a:p>
          <a:p>
            <a:pPr algn="l"/>
            <a:r>
              <a:rPr lang="en-GB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(Delete these instruction after use)</a:t>
            </a:r>
          </a:p>
        </p:txBody>
      </p:sp>
    </p:spTree>
    <p:extLst>
      <p:ext uri="{BB962C8B-B14F-4D97-AF65-F5344CB8AC3E}">
        <p14:creationId xmlns:p14="http://schemas.microsoft.com/office/powerpoint/2010/main" val="2683766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5615">
          <p15:clr>
            <a:srgbClr val="FBAE40"/>
          </p15:clr>
        </p15:guide>
        <p15:guide id="8" pos="2856">
          <p15:clr>
            <a:srgbClr val="FBAE40"/>
          </p15:clr>
        </p15:guide>
        <p15:guide id="9" pos="3051">
          <p15:clr>
            <a:srgbClr val="FBAE40"/>
          </p15:clr>
        </p15:guide>
        <p15:guide id="10" pos="541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Panel">
            <a:extLst>
              <a:ext uri="{FF2B5EF4-FFF2-40B4-BE49-F238E27FC236}">
                <a16:creationId xmlns:a16="http://schemas.microsoft.com/office/drawing/2014/main" id="{E9C28238-87BD-418D-8BC0-A663C1FB2E8B}"/>
              </a:ext>
            </a:extLst>
          </p:cNvPr>
          <p:cNvSpPr/>
          <p:nvPr/>
        </p:nvSpPr>
        <p:spPr>
          <a:xfrm>
            <a:off x="0" y="1"/>
            <a:ext cx="13439777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294263F9-A51F-4A48-8DD3-F311926924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2" name="Footer Separator">
            <a:extLst>
              <a:ext uri="{FF2B5EF4-FFF2-40B4-BE49-F238E27FC236}">
                <a16:creationId xmlns:a16="http://schemas.microsoft.com/office/drawing/2014/main" id="{62434A67-8AA5-4766-AD11-76A04BB6D150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W Logo">
            <a:extLst>
              <a:ext uri="{FF2B5EF4-FFF2-40B4-BE49-F238E27FC236}">
                <a16:creationId xmlns:a16="http://schemas.microsoft.com/office/drawing/2014/main" id="{1A27EF04-D5CA-444B-948D-291AB0141FFD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0" name="Content 3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13600" y="1998000"/>
            <a:ext cx="3758400" cy="469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45600" y="1998000"/>
            <a:ext cx="3744000" cy="469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8000"/>
            <a:ext cx="3744000" cy="469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6" name="TW Bar">
            <a:extLst>
              <a:ext uri="{FF2B5EF4-FFF2-40B4-BE49-F238E27FC236}">
                <a16:creationId xmlns:a16="http://schemas.microsoft.com/office/drawing/2014/main" id="{071167B8-07AF-4B16-92B6-26F751310D6A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266574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3051">
          <p15:clr>
            <a:srgbClr val="FBAE40"/>
          </p15:clr>
        </p15:guide>
        <p15:guide id="8" pos="2857">
          <p15:clr>
            <a:srgbClr val="FBAE40"/>
          </p15:clr>
        </p15:guide>
        <p15:guide id="9" pos="5410">
          <p15:clr>
            <a:srgbClr val="FBAE40"/>
          </p15:clr>
        </p15:guide>
        <p15:guide id="10" pos="561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lg Title tex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Panel">
            <a:extLst>
              <a:ext uri="{FF2B5EF4-FFF2-40B4-BE49-F238E27FC236}">
                <a16:creationId xmlns:a16="http://schemas.microsoft.com/office/drawing/2014/main" id="{E9C28238-87BD-418D-8BC0-A663C1FB2E8B}"/>
              </a:ext>
            </a:extLst>
          </p:cNvPr>
          <p:cNvSpPr/>
          <p:nvPr/>
        </p:nvSpPr>
        <p:spPr>
          <a:xfrm>
            <a:off x="0" y="1"/>
            <a:ext cx="13439777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7" name="TW Bar (Large)">
            <a:extLst>
              <a:ext uri="{FF2B5EF4-FFF2-40B4-BE49-F238E27FC236}">
                <a16:creationId xmlns:a16="http://schemas.microsoft.com/office/drawing/2014/main" id="{63C9DD6D-55CC-4149-BFB1-2B78877EF85A}"/>
              </a:ext>
            </a:extLst>
          </p:cNvPr>
          <p:cNvSpPr/>
          <p:nvPr/>
        </p:nvSpPr>
        <p:spPr>
          <a:xfrm>
            <a:off x="781200" y="1389600"/>
            <a:ext cx="126000" cy="1939638"/>
          </a:xfrm>
          <a:prstGeom prst="rect">
            <a:avLst/>
          </a:prstGeom>
          <a:solidFill>
            <a:schemeClr val="accent3"/>
          </a:solidFill>
          <a:ln w="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294263F9-A51F-4A48-8DD3-F311926924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2" name="Footer Separator">
            <a:extLst>
              <a:ext uri="{FF2B5EF4-FFF2-40B4-BE49-F238E27FC236}">
                <a16:creationId xmlns:a16="http://schemas.microsoft.com/office/drawing/2014/main" id="{62434A67-8AA5-4766-AD11-76A04BB6D150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W Logo">
            <a:extLst>
              <a:ext uri="{FF2B5EF4-FFF2-40B4-BE49-F238E27FC236}">
                <a16:creationId xmlns:a16="http://schemas.microsoft.com/office/drawing/2014/main" id="{1A27EF04-D5CA-444B-948D-291AB0141FFD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0" name="Content 3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28000" y="4181474"/>
            <a:ext cx="3744000" cy="25145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42024" y="4181474"/>
            <a:ext cx="3744000" cy="25145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4181474"/>
            <a:ext cx="3726000" cy="25145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91601" y="615600"/>
            <a:ext cx="11484000" cy="2748200"/>
          </a:xfrm>
        </p:spPr>
        <p:txBody>
          <a:bodyPr/>
          <a:lstStyle>
            <a:lvl1pPr>
              <a:defRPr sz="7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72372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3052">
          <p15:clr>
            <a:srgbClr val="FBAE40"/>
          </p15:clr>
        </p15:guide>
        <p15:guide id="9" pos="2856">
          <p15:clr>
            <a:srgbClr val="FBAE40"/>
          </p15:clr>
        </p15:guide>
        <p15:guide id="10" pos="5411">
          <p15:clr>
            <a:srgbClr val="FBAE40"/>
          </p15:clr>
        </p15:guide>
        <p15:guide id="11" pos="5614">
          <p15:clr>
            <a:srgbClr val="FBAE40"/>
          </p15:clr>
        </p15:guide>
        <p15:guide id="12" orient="horz" pos="2632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plus image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1">
            <a:extLst>
              <a:ext uri="{FF2B5EF4-FFF2-40B4-BE49-F238E27FC236}">
                <a16:creationId xmlns:a16="http://schemas.microsoft.com/office/drawing/2014/main" id="{3F14AF5D-402E-42F8-9AF5-14DF25C8000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13600" y="0"/>
            <a:ext cx="4518000" cy="7559674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4" name="BackgroundPanel">
            <a:extLst>
              <a:ext uri="{FF2B5EF4-FFF2-40B4-BE49-F238E27FC236}">
                <a16:creationId xmlns:a16="http://schemas.microsoft.com/office/drawing/2014/main" id="{E9C28238-87BD-418D-8BC0-A663C1FB2E8B}"/>
              </a:ext>
            </a:extLst>
          </p:cNvPr>
          <p:cNvSpPr/>
          <p:nvPr/>
        </p:nvSpPr>
        <p:spPr>
          <a:xfrm>
            <a:off x="0" y="1"/>
            <a:ext cx="13439777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294263F9-A51F-4A48-8DD3-F311926924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7074000"/>
            <a:ext cx="8571600" cy="18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k-SK"/>
              <a:t>February 2024</a:t>
            </a:r>
            <a:endParaRPr lang="en-GB"/>
          </a:p>
        </p:txBody>
      </p:sp>
      <p:sp>
        <p:nvSpPr>
          <p:cNvPr id="13" name="TW Logo">
            <a:extLst>
              <a:ext uri="{FF2B5EF4-FFF2-40B4-BE49-F238E27FC236}">
                <a16:creationId xmlns:a16="http://schemas.microsoft.com/office/drawing/2014/main" id="{1A27EF04-D5CA-444B-948D-291AB0141FFD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45600" y="1998000"/>
            <a:ext cx="3744000" cy="469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8000"/>
            <a:ext cx="3744000" cy="469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92000" y="630000"/>
            <a:ext cx="7797600" cy="774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cxnSp>
        <p:nvCxnSpPr>
          <p:cNvPr id="12" name="Footer Separator">
            <a:extLst>
              <a:ext uri="{FF2B5EF4-FFF2-40B4-BE49-F238E27FC236}">
                <a16:creationId xmlns:a16="http://schemas.microsoft.com/office/drawing/2014/main" id="{62434A67-8AA5-4766-AD11-76A04BB6D150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W Bar">
            <a:extLst>
              <a:ext uri="{FF2B5EF4-FFF2-40B4-BE49-F238E27FC236}">
                <a16:creationId xmlns:a16="http://schemas.microsoft.com/office/drawing/2014/main" id="{FDDF8B09-0989-4043-A699-968F86209702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225043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2856">
          <p15:clr>
            <a:srgbClr val="FBAE40"/>
          </p15:clr>
        </p15:guide>
        <p15:guide id="8" pos="3050">
          <p15:clr>
            <a:srgbClr val="FBAE40"/>
          </p15:clr>
        </p15:guide>
        <p15:guide id="9" pos="5411">
          <p15:clr>
            <a:srgbClr val="FBAE40"/>
          </p15:clr>
        </p15:guide>
        <p15:guide id="10" pos="5615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 with table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id Lines">
            <a:extLst>
              <a:ext uri="{FF2B5EF4-FFF2-40B4-BE49-F238E27FC236}">
                <a16:creationId xmlns:a16="http://schemas.microsoft.com/office/drawing/2014/main" id="{CD7C7D26-C8D1-4EB1-B395-32A0529FBC15}"/>
              </a:ext>
            </a:extLst>
          </p:cNvPr>
          <p:cNvGrpSpPr/>
          <p:nvPr/>
        </p:nvGrpSpPr>
        <p:grpSpPr>
          <a:xfrm>
            <a:off x="792000" y="1997075"/>
            <a:ext cx="11880000" cy="4698925"/>
            <a:chOff x="792000" y="1997075"/>
            <a:chExt cx="11880000" cy="4698925"/>
          </a:xfrm>
        </p:grpSpPr>
        <p:cxnSp>
          <p:nvCxnSpPr>
            <p:cNvPr id="11" name="Grid Bottom 3">
              <a:extLst>
                <a:ext uri="{FF2B5EF4-FFF2-40B4-BE49-F238E27FC236}">
                  <a16:creationId xmlns:a16="http://schemas.microsoft.com/office/drawing/2014/main" id="{9E89E7EF-A586-4E1E-8843-0858C6718735}"/>
                </a:ext>
              </a:extLst>
            </p:cNvPr>
            <p:cNvCxnSpPr/>
            <p:nvPr/>
          </p:nvCxnSpPr>
          <p:spPr>
            <a:xfrm>
              <a:off x="9774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rid Bottom 2">
              <a:extLst>
                <a:ext uri="{FF2B5EF4-FFF2-40B4-BE49-F238E27FC236}">
                  <a16:creationId xmlns:a16="http://schemas.microsoft.com/office/drawing/2014/main" id="{55E0B6D6-F85F-47FF-B994-8D7A7B9C8154}"/>
                </a:ext>
              </a:extLst>
            </p:cNvPr>
            <p:cNvCxnSpPr/>
            <p:nvPr/>
          </p:nvCxnSpPr>
          <p:spPr>
            <a:xfrm>
              <a:off x="6732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rid Bottom 1">
              <a:extLst>
                <a:ext uri="{FF2B5EF4-FFF2-40B4-BE49-F238E27FC236}">
                  <a16:creationId xmlns:a16="http://schemas.microsoft.com/office/drawing/2014/main" id="{87ED4E1A-5761-4A01-88A7-3491B8097BFE}"/>
                </a:ext>
              </a:extLst>
            </p:cNvPr>
            <p:cNvCxnSpPr/>
            <p:nvPr/>
          </p:nvCxnSpPr>
          <p:spPr>
            <a:xfrm>
              <a:off x="3690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rid Horizontal 4">
              <a:extLst>
                <a:ext uri="{FF2B5EF4-FFF2-40B4-BE49-F238E27FC236}">
                  <a16:creationId xmlns:a16="http://schemas.microsoft.com/office/drawing/2014/main" id="{31701882-451B-48BB-BFB4-0423129C53CB}"/>
                </a:ext>
              </a:extLst>
            </p:cNvPr>
            <p:cNvCxnSpPr/>
            <p:nvPr/>
          </p:nvCxnSpPr>
          <p:spPr>
            <a:xfrm>
              <a:off x="9864000" y="4320000"/>
              <a:ext cx="280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rid Horizontal 3">
              <a:extLst>
                <a:ext uri="{FF2B5EF4-FFF2-40B4-BE49-F238E27FC236}">
                  <a16:creationId xmlns:a16="http://schemas.microsoft.com/office/drawing/2014/main" id="{C14DA1EB-79B0-4D23-8B39-CA2F66490155}"/>
                </a:ext>
              </a:extLst>
            </p:cNvPr>
            <p:cNvCxnSpPr/>
            <p:nvPr/>
          </p:nvCxnSpPr>
          <p:spPr>
            <a:xfrm>
              <a:off x="6822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rid Horizontal 2">
              <a:extLst>
                <a:ext uri="{FF2B5EF4-FFF2-40B4-BE49-F238E27FC236}">
                  <a16:creationId xmlns:a16="http://schemas.microsoft.com/office/drawing/2014/main" id="{A7947BC7-47C6-4771-B783-6CA9C6B7CA73}"/>
                </a:ext>
              </a:extLst>
            </p:cNvPr>
            <p:cNvCxnSpPr/>
            <p:nvPr/>
          </p:nvCxnSpPr>
          <p:spPr>
            <a:xfrm>
              <a:off x="3780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rid Horizontal 1">
              <a:extLst>
                <a:ext uri="{FF2B5EF4-FFF2-40B4-BE49-F238E27FC236}">
                  <a16:creationId xmlns:a16="http://schemas.microsoft.com/office/drawing/2014/main" id="{340934E2-9AE3-443F-B42B-05BD4AD6CEDE}"/>
                </a:ext>
              </a:extLst>
            </p:cNvPr>
            <p:cNvCxnSpPr/>
            <p:nvPr/>
          </p:nvCxnSpPr>
          <p:spPr>
            <a:xfrm>
              <a:off x="792000" y="4320000"/>
              <a:ext cx="27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rid Top 3">
              <a:extLst>
                <a:ext uri="{FF2B5EF4-FFF2-40B4-BE49-F238E27FC236}">
                  <a16:creationId xmlns:a16="http://schemas.microsoft.com/office/drawing/2014/main" id="{7DC4E4D5-5D48-4930-9C8F-1D1ACDC143C8}"/>
                </a:ext>
              </a:extLst>
            </p:cNvPr>
            <p:cNvCxnSpPr/>
            <p:nvPr/>
          </p:nvCxnSpPr>
          <p:spPr>
            <a:xfrm>
              <a:off x="9774000" y="1998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rid Top 2">
              <a:extLst>
                <a:ext uri="{FF2B5EF4-FFF2-40B4-BE49-F238E27FC236}">
                  <a16:creationId xmlns:a16="http://schemas.microsoft.com/office/drawing/2014/main" id="{CBDE680A-1022-4E41-91E2-5ACA613D0706}"/>
                </a:ext>
              </a:extLst>
            </p:cNvPr>
            <p:cNvCxnSpPr/>
            <p:nvPr/>
          </p:nvCxnSpPr>
          <p:spPr>
            <a:xfrm>
              <a:off x="6732000" y="1998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rid Top 1">
              <a:extLst>
                <a:ext uri="{FF2B5EF4-FFF2-40B4-BE49-F238E27FC236}">
                  <a16:creationId xmlns:a16="http://schemas.microsoft.com/office/drawing/2014/main" id="{9E58830B-5F02-4E27-9812-644990ED887B}"/>
                </a:ext>
              </a:extLst>
            </p:cNvPr>
            <p:cNvCxnSpPr/>
            <p:nvPr/>
          </p:nvCxnSpPr>
          <p:spPr>
            <a:xfrm>
              <a:off x="3690000" y="1997075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">
            <a:extLst>
              <a:ext uri="{FF2B5EF4-FFF2-40B4-BE49-F238E27FC236}">
                <a16:creationId xmlns:a16="http://schemas.microsoft.com/office/drawing/2014/main" id="{C82023A2-DBFB-44B9-864A-35F741522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148663D7-7FAC-4035-A2CC-979FE3A6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22" name="Footer Separator">
            <a:extLst>
              <a:ext uri="{FF2B5EF4-FFF2-40B4-BE49-F238E27FC236}">
                <a16:creationId xmlns:a16="http://schemas.microsoft.com/office/drawing/2014/main" id="{D80D15BA-32A4-4249-9802-3BACBF057B89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W Logo">
            <a:extLst>
              <a:ext uri="{FF2B5EF4-FFF2-40B4-BE49-F238E27FC236}">
                <a16:creationId xmlns:a16="http://schemas.microsoft.com/office/drawing/2014/main" id="{A9AE46D5-8CFE-445B-ABA0-61C9A0F2F989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36" name="TextBoxConfidential">
            <a:extLst>
              <a:ext uri="{FF2B5EF4-FFF2-40B4-BE49-F238E27FC236}">
                <a16:creationId xmlns:a16="http://schemas.microsoft.com/office/drawing/2014/main" id="{5B6F4914-AFFE-42B9-BCB1-085C25338CDF}"/>
              </a:ext>
            </a:extLst>
          </p:cNvPr>
          <p:cNvSpPr txBox="1"/>
          <p:nvPr/>
        </p:nvSpPr>
        <p:spPr>
          <a:xfrm>
            <a:off x="792000" y="6767999"/>
            <a:ext cx="11880000" cy="14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1006">
                <a:solidFill>
                  <a:schemeClr val="tx1"/>
                </a:solidFill>
              </a:rPr>
              <a:t>Please treat all transactions and client names as confidential.</a:t>
            </a:r>
          </a:p>
        </p:txBody>
      </p:sp>
      <p:graphicFrame>
        <p:nvGraphicFramePr>
          <p:cNvPr id="37" name="NewSlide_TableThombstoneTop" hidden="1">
            <a:extLst>
              <a:ext uri="{FF2B5EF4-FFF2-40B4-BE49-F238E27FC236}">
                <a16:creationId xmlns:a16="http://schemas.microsoft.com/office/drawing/2014/main" id="{48857610-0F01-48E4-BD7A-F9B47D441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766449"/>
              </p:ext>
            </p:extLst>
          </p:nvPr>
        </p:nvGraphicFramePr>
        <p:xfrm>
          <a:off x="792000" y="1998000"/>
          <a:ext cx="11880000" cy="217314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7142"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solidFill>
                            <a:schemeClr val="accent3"/>
                          </a:solidFill>
                        </a:rPr>
                        <a:t>[Logo 1]</a:t>
                      </a:r>
                      <a:endParaRPr lang="en-GB" sz="1000" b="1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2]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3]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4]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1]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2]</a:t>
                      </a:r>
                      <a:endParaRPr kumimoji="0" lang="de-DE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3]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4]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NewSlide_TableThombstoneBottom" hidden="1">
            <a:extLst>
              <a:ext uri="{FF2B5EF4-FFF2-40B4-BE49-F238E27FC236}">
                <a16:creationId xmlns:a16="http://schemas.microsoft.com/office/drawing/2014/main" id="{32862CB7-5F66-4E66-A399-6CFD00CD9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472657"/>
              </p:ext>
            </p:extLst>
          </p:nvPr>
        </p:nvGraphicFramePr>
        <p:xfrm>
          <a:off x="792000" y="4500000"/>
          <a:ext cx="11880000" cy="2196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solidFill>
                            <a:schemeClr val="accent3"/>
                          </a:solidFill>
                        </a:rPr>
                        <a:t>[Logo 5]</a:t>
                      </a:r>
                      <a:endParaRPr lang="en-GB" sz="1000" b="1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6]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7]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8]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5]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6]</a:t>
                      </a:r>
                      <a:endParaRPr kumimoji="0" lang="de-DE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7]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8]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A9D85471-8B79-49A4-AED5-21B50460A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26" name="TW Bar">
            <a:extLst>
              <a:ext uri="{FF2B5EF4-FFF2-40B4-BE49-F238E27FC236}">
                <a16:creationId xmlns:a16="http://schemas.microsoft.com/office/drawing/2014/main" id="{13CD45D6-0488-45F0-87D3-D76B50F71D65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67361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 with table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id Lines">
            <a:extLst>
              <a:ext uri="{FF2B5EF4-FFF2-40B4-BE49-F238E27FC236}">
                <a16:creationId xmlns:a16="http://schemas.microsoft.com/office/drawing/2014/main" id="{CD7C7D26-C8D1-4EB1-B395-32A0529FBC15}"/>
              </a:ext>
            </a:extLst>
          </p:cNvPr>
          <p:cNvGrpSpPr/>
          <p:nvPr/>
        </p:nvGrpSpPr>
        <p:grpSpPr>
          <a:xfrm>
            <a:off x="2286966" y="1997075"/>
            <a:ext cx="8892000" cy="4698925"/>
            <a:chOff x="792000" y="1997075"/>
            <a:chExt cx="8892000" cy="4698925"/>
          </a:xfrm>
        </p:grpSpPr>
        <p:cxnSp>
          <p:nvCxnSpPr>
            <p:cNvPr id="10" name="Grid Bottom 2">
              <a:extLst>
                <a:ext uri="{FF2B5EF4-FFF2-40B4-BE49-F238E27FC236}">
                  <a16:creationId xmlns:a16="http://schemas.microsoft.com/office/drawing/2014/main" id="{55E0B6D6-F85F-47FF-B994-8D7A7B9C8154}"/>
                </a:ext>
              </a:extLst>
            </p:cNvPr>
            <p:cNvCxnSpPr/>
            <p:nvPr/>
          </p:nvCxnSpPr>
          <p:spPr>
            <a:xfrm>
              <a:off x="6732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rid Bottom 1">
              <a:extLst>
                <a:ext uri="{FF2B5EF4-FFF2-40B4-BE49-F238E27FC236}">
                  <a16:creationId xmlns:a16="http://schemas.microsoft.com/office/drawing/2014/main" id="{87ED4E1A-5761-4A01-88A7-3491B8097BFE}"/>
                </a:ext>
              </a:extLst>
            </p:cNvPr>
            <p:cNvCxnSpPr/>
            <p:nvPr/>
          </p:nvCxnSpPr>
          <p:spPr>
            <a:xfrm>
              <a:off x="3690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rid Horizontal 3">
              <a:extLst>
                <a:ext uri="{FF2B5EF4-FFF2-40B4-BE49-F238E27FC236}">
                  <a16:creationId xmlns:a16="http://schemas.microsoft.com/office/drawing/2014/main" id="{C14DA1EB-79B0-4D23-8B39-CA2F66490155}"/>
                </a:ext>
              </a:extLst>
            </p:cNvPr>
            <p:cNvCxnSpPr/>
            <p:nvPr/>
          </p:nvCxnSpPr>
          <p:spPr>
            <a:xfrm>
              <a:off x="6822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rid Horizontal 2">
              <a:extLst>
                <a:ext uri="{FF2B5EF4-FFF2-40B4-BE49-F238E27FC236}">
                  <a16:creationId xmlns:a16="http://schemas.microsoft.com/office/drawing/2014/main" id="{A7947BC7-47C6-4771-B783-6CA9C6B7CA73}"/>
                </a:ext>
              </a:extLst>
            </p:cNvPr>
            <p:cNvCxnSpPr/>
            <p:nvPr/>
          </p:nvCxnSpPr>
          <p:spPr>
            <a:xfrm>
              <a:off x="3780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rid Horizontal 1">
              <a:extLst>
                <a:ext uri="{FF2B5EF4-FFF2-40B4-BE49-F238E27FC236}">
                  <a16:creationId xmlns:a16="http://schemas.microsoft.com/office/drawing/2014/main" id="{340934E2-9AE3-443F-B42B-05BD4AD6CEDE}"/>
                </a:ext>
              </a:extLst>
            </p:cNvPr>
            <p:cNvCxnSpPr/>
            <p:nvPr/>
          </p:nvCxnSpPr>
          <p:spPr>
            <a:xfrm>
              <a:off x="792000" y="4320000"/>
              <a:ext cx="27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rid Top 2">
              <a:extLst>
                <a:ext uri="{FF2B5EF4-FFF2-40B4-BE49-F238E27FC236}">
                  <a16:creationId xmlns:a16="http://schemas.microsoft.com/office/drawing/2014/main" id="{CBDE680A-1022-4E41-91E2-5ACA613D0706}"/>
                </a:ext>
              </a:extLst>
            </p:cNvPr>
            <p:cNvCxnSpPr/>
            <p:nvPr/>
          </p:nvCxnSpPr>
          <p:spPr>
            <a:xfrm>
              <a:off x="6732000" y="1998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rid Top 1">
              <a:extLst>
                <a:ext uri="{FF2B5EF4-FFF2-40B4-BE49-F238E27FC236}">
                  <a16:creationId xmlns:a16="http://schemas.microsoft.com/office/drawing/2014/main" id="{9E58830B-5F02-4E27-9812-644990ED887B}"/>
                </a:ext>
              </a:extLst>
            </p:cNvPr>
            <p:cNvCxnSpPr/>
            <p:nvPr/>
          </p:nvCxnSpPr>
          <p:spPr>
            <a:xfrm>
              <a:off x="3690000" y="1997075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">
            <a:extLst>
              <a:ext uri="{FF2B5EF4-FFF2-40B4-BE49-F238E27FC236}">
                <a16:creationId xmlns:a16="http://schemas.microsoft.com/office/drawing/2014/main" id="{C82023A2-DBFB-44B9-864A-35F741522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148663D7-7FAC-4035-A2CC-979FE3A6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22" name="Footer Separator">
            <a:extLst>
              <a:ext uri="{FF2B5EF4-FFF2-40B4-BE49-F238E27FC236}">
                <a16:creationId xmlns:a16="http://schemas.microsoft.com/office/drawing/2014/main" id="{D80D15BA-32A4-4249-9802-3BACBF057B89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W Logo">
            <a:extLst>
              <a:ext uri="{FF2B5EF4-FFF2-40B4-BE49-F238E27FC236}">
                <a16:creationId xmlns:a16="http://schemas.microsoft.com/office/drawing/2014/main" id="{A9AE46D5-8CFE-445B-ABA0-61C9A0F2F989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36" name="TextBoxConfidential">
            <a:extLst>
              <a:ext uri="{FF2B5EF4-FFF2-40B4-BE49-F238E27FC236}">
                <a16:creationId xmlns:a16="http://schemas.microsoft.com/office/drawing/2014/main" id="{5B6F4914-AFFE-42B9-BCB1-085C25338CDF}"/>
              </a:ext>
            </a:extLst>
          </p:cNvPr>
          <p:cNvSpPr txBox="1"/>
          <p:nvPr/>
        </p:nvSpPr>
        <p:spPr>
          <a:xfrm>
            <a:off x="792000" y="6767999"/>
            <a:ext cx="11880000" cy="14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1006">
                <a:solidFill>
                  <a:schemeClr val="tx1"/>
                </a:solidFill>
              </a:rPr>
              <a:t>Please treat all transactions and client names as confidential.</a:t>
            </a:r>
          </a:p>
        </p:txBody>
      </p:sp>
      <p:graphicFrame>
        <p:nvGraphicFramePr>
          <p:cNvPr id="37" name="NewSlide_TableThombstoneTop" hidden="1">
            <a:extLst>
              <a:ext uri="{FF2B5EF4-FFF2-40B4-BE49-F238E27FC236}">
                <a16:creationId xmlns:a16="http://schemas.microsoft.com/office/drawing/2014/main" id="{48857610-0F01-48E4-BD7A-F9B47D441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2910291"/>
              </p:ext>
            </p:extLst>
          </p:nvPr>
        </p:nvGraphicFramePr>
        <p:xfrm>
          <a:off x="2286000" y="1998000"/>
          <a:ext cx="11880000" cy="217314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7142"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solidFill>
                            <a:schemeClr val="accent3"/>
                          </a:solidFill>
                        </a:rPr>
                        <a:t>[Logo 1]</a:t>
                      </a:r>
                      <a:endParaRPr lang="en-GB" sz="1000" b="1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2]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3]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1]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2].</a:t>
                      </a:r>
                      <a:endParaRPr kumimoji="0" lang="de-DE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3]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NewSlide_TableThombstoneBottom" hidden="1">
            <a:extLst>
              <a:ext uri="{FF2B5EF4-FFF2-40B4-BE49-F238E27FC236}">
                <a16:creationId xmlns:a16="http://schemas.microsoft.com/office/drawing/2014/main" id="{32862CB7-5F66-4E66-A399-6CFD00CD9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668923"/>
              </p:ext>
            </p:extLst>
          </p:nvPr>
        </p:nvGraphicFramePr>
        <p:xfrm>
          <a:off x="2286000" y="4500000"/>
          <a:ext cx="11880000" cy="2196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solidFill>
                            <a:schemeClr val="accent3"/>
                          </a:solidFill>
                        </a:rPr>
                        <a:t>[Logo 4]</a:t>
                      </a:r>
                      <a:endParaRPr lang="en-GB" sz="1000" b="1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5]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6]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4]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5]</a:t>
                      </a:r>
                      <a:endParaRPr kumimoji="0" lang="de-DE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6]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A9D85471-8B79-49A4-AED5-21B50460A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9" name="TW Bar">
            <a:extLst>
              <a:ext uri="{FF2B5EF4-FFF2-40B4-BE49-F238E27FC236}">
                <a16:creationId xmlns:a16="http://schemas.microsoft.com/office/drawing/2014/main" id="{405650D7-851C-4D9C-880C-A6C79104047B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1561072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 with tabl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id Lines">
            <a:extLst>
              <a:ext uri="{FF2B5EF4-FFF2-40B4-BE49-F238E27FC236}">
                <a16:creationId xmlns:a16="http://schemas.microsoft.com/office/drawing/2014/main" id="{CD7C7D26-C8D1-4EB1-B395-32A0529FBC15}"/>
              </a:ext>
            </a:extLst>
          </p:cNvPr>
          <p:cNvGrpSpPr/>
          <p:nvPr/>
        </p:nvGrpSpPr>
        <p:grpSpPr>
          <a:xfrm>
            <a:off x="3780000" y="1998000"/>
            <a:ext cx="5904000" cy="4698000"/>
            <a:chOff x="3780000" y="1998000"/>
            <a:chExt cx="5904000" cy="4698000"/>
          </a:xfrm>
        </p:grpSpPr>
        <p:cxnSp>
          <p:nvCxnSpPr>
            <p:cNvPr id="10" name="Grid Bottom 2">
              <a:extLst>
                <a:ext uri="{FF2B5EF4-FFF2-40B4-BE49-F238E27FC236}">
                  <a16:creationId xmlns:a16="http://schemas.microsoft.com/office/drawing/2014/main" id="{55E0B6D6-F85F-47FF-B994-8D7A7B9C8154}"/>
                </a:ext>
              </a:extLst>
            </p:cNvPr>
            <p:cNvCxnSpPr/>
            <p:nvPr/>
          </p:nvCxnSpPr>
          <p:spPr>
            <a:xfrm>
              <a:off x="6732000" y="4464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rid Horizontal 3">
              <a:extLst>
                <a:ext uri="{FF2B5EF4-FFF2-40B4-BE49-F238E27FC236}">
                  <a16:creationId xmlns:a16="http://schemas.microsoft.com/office/drawing/2014/main" id="{C14DA1EB-79B0-4D23-8B39-CA2F66490155}"/>
                </a:ext>
              </a:extLst>
            </p:cNvPr>
            <p:cNvCxnSpPr/>
            <p:nvPr/>
          </p:nvCxnSpPr>
          <p:spPr>
            <a:xfrm>
              <a:off x="6822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rid Horizontal 2">
              <a:extLst>
                <a:ext uri="{FF2B5EF4-FFF2-40B4-BE49-F238E27FC236}">
                  <a16:creationId xmlns:a16="http://schemas.microsoft.com/office/drawing/2014/main" id="{A7947BC7-47C6-4771-B783-6CA9C6B7CA73}"/>
                </a:ext>
              </a:extLst>
            </p:cNvPr>
            <p:cNvCxnSpPr/>
            <p:nvPr/>
          </p:nvCxnSpPr>
          <p:spPr>
            <a:xfrm>
              <a:off x="3780000" y="4320000"/>
              <a:ext cx="28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rid Top 2">
              <a:extLst>
                <a:ext uri="{FF2B5EF4-FFF2-40B4-BE49-F238E27FC236}">
                  <a16:creationId xmlns:a16="http://schemas.microsoft.com/office/drawing/2014/main" id="{CBDE680A-1022-4E41-91E2-5ACA613D0706}"/>
                </a:ext>
              </a:extLst>
            </p:cNvPr>
            <p:cNvCxnSpPr/>
            <p:nvPr/>
          </p:nvCxnSpPr>
          <p:spPr>
            <a:xfrm>
              <a:off x="6732000" y="1998000"/>
              <a:ext cx="0" cy="2232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">
            <a:extLst>
              <a:ext uri="{FF2B5EF4-FFF2-40B4-BE49-F238E27FC236}">
                <a16:creationId xmlns:a16="http://schemas.microsoft.com/office/drawing/2014/main" id="{C82023A2-DBFB-44B9-864A-35F741522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148663D7-7FAC-4035-A2CC-979FE3A6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22" name="Footer Separator">
            <a:extLst>
              <a:ext uri="{FF2B5EF4-FFF2-40B4-BE49-F238E27FC236}">
                <a16:creationId xmlns:a16="http://schemas.microsoft.com/office/drawing/2014/main" id="{D80D15BA-32A4-4249-9802-3BACBF057B89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W Logo">
            <a:extLst>
              <a:ext uri="{FF2B5EF4-FFF2-40B4-BE49-F238E27FC236}">
                <a16:creationId xmlns:a16="http://schemas.microsoft.com/office/drawing/2014/main" id="{A9AE46D5-8CFE-445B-ABA0-61C9A0F2F989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36" name="TextBoxConfidential">
            <a:extLst>
              <a:ext uri="{FF2B5EF4-FFF2-40B4-BE49-F238E27FC236}">
                <a16:creationId xmlns:a16="http://schemas.microsoft.com/office/drawing/2014/main" id="{5B6F4914-AFFE-42B9-BCB1-085C25338CDF}"/>
              </a:ext>
            </a:extLst>
          </p:cNvPr>
          <p:cNvSpPr txBox="1"/>
          <p:nvPr/>
        </p:nvSpPr>
        <p:spPr>
          <a:xfrm>
            <a:off x="792000" y="6767999"/>
            <a:ext cx="11880000" cy="14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1006">
                <a:solidFill>
                  <a:schemeClr val="tx1"/>
                </a:solidFill>
              </a:rPr>
              <a:t>Please treat all transactions and client names as confidential.</a:t>
            </a:r>
          </a:p>
        </p:txBody>
      </p:sp>
      <p:graphicFrame>
        <p:nvGraphicFramePr>
          <p:cNvPr id="37" name="NewSlide_TableThombstoneTop" hidden="1">
            <a:extLst>
              <a:ext uri="{FF2B5EF4-FFF2-40B4-BE49-F238E27FC236}">
                <a16:creationId xmlns:a16="http://schemas.microsoft.com/office/drawing/2014/main" id="{48857610-0F01-48E4-BD7A-F9B47D441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830001"/>
              </p:ext>
            </p:extLst>
          </p:nvPr>
        </p:nvGraphicFramePr>
        <p:xfrm>
          <a:off x="792000" y="1998000"/>
          <a:ext cx="11880000" cy="217314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7142">
                <a:tc>
                  <a:txBody>
                    <a:bodyPr/>
                    <a:lstStyle/>
                    <a:p>
                      <a:pPr algn="ctr"/>
                      <a:endParaRPr lang="en-GB" sz="1000" b="1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1]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2]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1].</a:t>
                      </a:r>
                      <a:endParaRPr kumimoji="0" lang="de-DE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2]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NewSlide_TableThombstoneBottom" hidden="1">
            <a:extLst>
              <a:ext uri="{FF2B5EF4-FFF2-40B4-BE49-F238E27FC236}">
                <a16:creationId xmlns:a16="http://schemas.microsoft.com/office/drawing/2014/main" id="{32862CB7-5F66-4E66-A399-6CFD00CD9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772413"/>
              </p:ext>
            </p:extLst>
          </p:nvPr>
        </p:nvGraphicFramePr>
        <p:xfrm>
          <a:off x="792000" y="4500000"/>
          <a:ext cx="11880000" cy="2196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GB" sz="1000" b="1">
                        <a:solidFill>
                          <a:schemeClr val="accent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3]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0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</a:rPr>
                        <a:t>[Logo 4]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360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72000" marT="36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[Text 3]</a:t>
                      </a:r>
                      <a:endParaRPr kumimoji="0" lang="de-DE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/>
                        <a:t>[Text 4]</a:t>
                      </a: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8019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A9D85471-8B79-49A4-AED5-21B50460A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6" name="TW Bar">
            <a:extLst>
              <a:ext uri="{FF2B5EF4-FFF2-40B4-BE49-F238E27FC236}">
                <a16:creationId xmlns:a16="http://schemas.microsoft.com/office/drawing/2014/main" id="{4B51054A-84B3-483E-9E90-AFBB03DA989E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643146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s 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olouredBanner2">
            <a:extLst>
              <a:ext uri="{FF2B5EF4-FFF2-40B4-BE49-F238E27FC236}">
                <a16:creationId xmlns:a16="http://schemas.microsoft.com/office/drawing/2014/main" id="{6F4ED17A-31C6-4802-9F80-243EA04C122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97600" y="3156450"/>
            <a:ext cx="1584000" cy="446400"/>
          </a:xfrm>
          <a:solidFill>
            <a:srgbClr val="141B4D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141B4D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2" name="ColouredBanner1">
            <a:extLst>
              <a:ext uri="{FF2B5EF4-FFF2-40B4-BE49-F238E27FC236}">
                <a16:creationId xmlns:a16="http://schemas.microsoft.com/office/drawing/2014/main" id="{6F3CCDAD-A515-4F0F-AD4F-070240F4CD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2000" y="3156450"/>
            <a:ext cx="1584000" cy="446400"/>
          </a:xfrm>
          <a:solidFill>
            <a:schemeClr val="accent3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67" name="Footer Separator">
            <a:extLst>
              <a:ext uri="{FF2B5EF4-FFF2-40B4-BE49-F238E27FC236}">
                <a16:creationId xmlns:a16="http://schemas.microsoft.com/office/drawing/2014/main" id="{F2B4CE10-E6AB-4969-8783-4C88F54A6FAA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W Logo">
            <a:extLst>
              <a:ext uri="{FF2B5EF4-FFF2-40B4-BE49-F238E27FC236}">
                <a16:creationId xmlns:a16="http://schemas.microsoft.com/office/drawing/2014/main" id="{0EE268C7-413C-4CCE-A41B-22F842AEB60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75" name="ProfileInfo 2">
            <a:extLst>
              <a:ext uri="{FF2B5EF4-FFF2-40B4-BE49-F238E27FC236}">
                <a16:creationId xmlns:a16="http://schemas.microsoft.com/office/drawing/2014/main" id="{C0038341-4459-4DFC-9640-44F885EF98BF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897600" y="3824024"/>
            <a:ext cx="5774400" cy="2872050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79" name="ContactInfo 2">
            <a:extLst>
              <a:ext uri="{FF2B5EF4-FFF2-40B4-BE49-F238E27FC236}">
                <a16:creationId xmlns:a16="http://schemas.microsoft.com/office/drawing/2014/main" id="{D835DDC3-7AC4-49A5-B856-C61CF991DB4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661600" y="3168000"/>
            <a:ext cx="4010400" cy="432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81" name="NameInfo 2">
            <a:extLst>
              <a:ext uri="{FF2B5EF4-FFF2-40B4-BE49-F238E27FC236}">
                <a16:creationId xmlns:a16="http://schemas.microsoft.com/office/drawing/2014/main" id="{45043852-09CF-4161-81AE-CBE387F9277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76000" y="2700000"/>
            <a:ext cx="40104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77" name="Picture 2">
            <a:extLst>
              <a:ext uri="{FF2B5EF4-FFF2-40B4-BE49-F238E27FC236}">
                <a16:creationId xmlns:a16="http://schemas.microsoft.com/office/drawing/2014/main" id="{D84748E8-AA67-4582-AC04-54EB7C647739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6897600" y="2018850"/>
            <a:ext cx="1584000" cy="1584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5" name="ProfileInfo 1">
            <a:extLst>
              <a:ext uri="{FF2B5EF4-FFF2-40B4-BE49-F238E27FC236}">
                <a16:creationId xmlns:a16="http://schemas.microsoft.com/office/drawing/2014/main" id="{087FA475-D9D7-4962-8A19-721FDFE08A69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792163" y="3824023"/>
            <a:ext cx="5781600" cy="2872051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E35C666F-64AE-4C02-BF58-4A7ED89BB6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000" y="2018850"/>
            <a:ext cx="1584000" cy="1584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65" name="ContactInfo 1">
            <a:extLst>
              <a:ext uri="{FF2B5EF4-FFF2-40B4-BE49-F238E27FC236}">
                <a16:creationId xmlns:a16="http://schemas.microsoft.com/office/drawing/2014/main" id="{9F5B6925-D380-411B-9A62-EDA8373392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55999" y="3168000"/>
            <a:ext cx="4017600" cy="432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21" name="NameInfo 1">
            <a:extLst>
              <a:ext uri="{FF2B5EF4-FFF2-40B4-BE49-F238E27FC236}">
                <a16:creationId xmlns:a16="http://schemas.microsoft.com/office/drawing/2014/main" id="{4F869E32-81BB-4714-B268-026B0D0547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56000" y="2700000"/>
            <a:ext cx="40176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11880000" cy="774000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73" name="TW Bar">
            <a:extLst>
              <a:ext uri="{FF2B5EF4-FFF2-40B4-BE49-F238E27FC236}">
                <a16:creationId xmlns:a16="http://schemas.microsoft.com/office/drawing/2014/main" id="{0A5869B2-C91F-489F-A0C0-C57C8CB425CD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52228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139">
          <p15:clr>
            <a:srgbClr val="FBAE40"/>
          </p15:clr>
        </p15:guide>
        <p15:guide id="8" pos="8451">
          <p15:clr>
            <a:srgbClr val="FBAE40"/>
          </p15:clr>
        </p15:guide>
        <p15:guide id="11" pos="4344">
          <p15:clr>
            <a:srgbClr val="FBAE40"/>
          </p15:clr>
        </p15:guide>
        <p15:guide id="14" orient="horz" pos="2699">
          <p15:clr>
            <a:srgbClr val="FBAE40"/>
          </p15:clr>
        </p15:guide>
        <p15:guide id="15" orient="horz" pos="258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ith l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9" name="Footer Separator">
            <a:extLst>
              <a:ext uri="{FF2B5EF4-FFF2-40B4-BE49-F238E27FC236}">
                <a16:creationId xmlns:a16="http://schemas.microsoft.com/office/drawing/2014/main" id="{008043F2-7158-40E0-92DB-5449527F14FB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W Logo">
            <a:extLst>
              <a:ext uri="{FF2B5EF4-FFF2-40B4-BE49-F238E27FC236}">
                <a16:creationId xmlns:a16="http://schemas.microsoft.com/office/drawing/2014/main" id="{C4E54EE2-C5E9-44CD-8CC9-7019440FB8D1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97600" y="1998000"/>
            <a:ext cx="5774400" cy="4698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 marL="360000" indent="-360000">
              <a:spcAft>
                <a:spcPts val="1200"/>
              </a:spcAft>
              <a:defRPr sz="2800"/>
            </a:lvl3pPr>
            <a:lvl4pPr marL="720000" indent="-360000">
              <a:spcAft>
                <a:spcPts val="1200"/>
              </a:spcAft>
              <a:defRPr sz="2800"/>
            </a:lvl4pPr>
            <a:lvl5pPr marL="1080000" indent="-360000">
              <a:spcAft>
                <a:spcPts val="1200"/>
              </a:spcAft>
              <a:defRPr sz="2800"/>
            </a:lvl5pPr>
            <a:lvl6pPr marL="360000" indent="-360000">
              <a:spcAft>
                <a:spcPts val="1200"/>
              </a:spcAft>
              <a:defRPr sz="2800"/>
            </a:lvl6pPr>
            <a:lvl7pPr marL="720000" indent="-360000">
              <a:spcAft>
                <a:spcPts val="1200"/>
              </a:spcAft>
              <a:defRPr sz="2800"/>
            </a:lvl7pPr>
            <a:lvl8pPr>
              <a:spcAft>
                <a:spcPts val="1200"/>
              </a:spcAft>
              <a:defRPr sz="3200"/>
            </a:lvl8pPr>
            <a:lvl9pPr>
              <a:defRPr sz="2800"/>
            </a:lvl9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7" name="Content 1|MainPlaceholder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8000"/>
            <a:ext cx="5781600" cy="4698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 marL="360000" indent="-360000">
              <a:spcAft>
                <a:spcPts val="1200"/>
              </a:spcAft>
              <a:defRPr sz="2800"/>
            </a:lvl3pPr>
            <a:lvl4pPr marL="720000" indent="-360000">
              <a:spcAft>
                <a:spcPts val="1200"/>
              </a:spcAft>
              <a:defRPr sz="2800"/>
            </a:lvl4pPr>
            <a:lvl5pPr marL="1080000" indent="-360000">
              <a:spcAft>
                <a:spcPts val="1200"/>
              </a:spcAft>
              <a:defRPr sz="2800"/>
            </a:lvl5pPr>
            <a:lvl6pPr marL="360000" indent="-360000">
              <a:spcAft>
                <a:spcPts val="1200"/>
              </a:spcAft>
              <a:defRPr sz="2800"/>
            </a:lvl6pPr>
            <a:lvl7pPr marL="720000" indent="-360000">
              <a:spcAft>
                <a:spcPts val="1200"/>
              </a:spcAft>
              <a:defRPr sz="2800"/>
            </a:lvl7pPr>
            <a:lvl8pPr>
              <a:spcAft>
                <a:spcPts val="1200"/>
              </a:spcAft>
              <a:defRPr sz="3200"/>
            </a:lvl8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3" name="TW Bar">
            <a:extLst>
              <a:ext uri="{FF2B5EF4-FFF2-40B4-BE49-F238E27FC236}">
                <a16:creationId xmlns:a16="http://schemas.microsoft.com/office/drawing/2014/main" id="{B4E885AE-EF3E-4C8E-ADE8-B3C279BE95EC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383185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140" userDrawn="1">
          <p15:clr>
            <a:srgbClr val="FBAE40"/>
          </p15:clr>
        </p15:guide>
        <p15:guide id="4" pos="4345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s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67" name="Footer Separator">
            <a:extLst>
              <a:ext uri="{FF2B5EF4-FFF2-40B4-BE49-F238E27FC236}">
                <a16:creationId xmlns:a16="http://schemas.microsoft.com/office/drawing/2014/main" id="{F2B4CE10-E6AB-4969-8783-4C88F54A6FAA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W Logo">
            <a:extLst>
              <a:ext uri="{FF2B5EF4-FFF2-40B4-BE49-F238E27FC236}">
                <a16:creationId xmlns:a16="http://schemas.microsoft.com/office/drawing/2014/main" id="{0EE268C7-413C-4CCE-A41B-22F842AEB60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35" name="ColouredBanner4">
            <a:extLst>
              <a:ext uri="{FF2B5EF4-FFF2-40B4-BE49-F238E27FC236}">
                <a16:creationId xmlns:a16="http://schemas.microsoft.com/office/drawing/2014/main" id="{9213C4CC-F718-4BC0-80BA-5AF9FD5007E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897600" y="5428800"/>
            <a:ext cx="1296000" cy="360000"/>
          </a:xfrm>
          <a:solidFill>
            <a:srgbClr val="FBDD40"/>
          </a:solidFill>
          <a:ln>
            <a:noFill/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0" name="ColouredBanner3">
            <a:extLst>
              <a:ext uri="{FF2B5EF4-FFF2-40B4-BE49-F238E27FC236}">
                <a16:creationId xmlns:a16="http://schemas.microsoft.com/office/drawing/2014/main" id="{E6BA2F9D-3115-40F7-9716-AE38AEDEEB5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99259" y="5428800"/>
            <a:ext cx="1296000" cy="360000"/>
          </a:xfrm>
          <a:solidFill>
            <a:srgbClr val="BBC7D6"/>
          </a:solidFill>
          <a:ln>
            <a:noFill/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BBC7D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3" name="ColouredBanner2">
            <a:extLst>
              <a:ext uri="{FF2B5EF4-FFF2-40B4-BE49-F238E27FC236}">
                <a16:creationId xmlns:a16="http://schemas.microsoft.com/office/drawing/2014/main" id="{62AAABE5-693D-4BEC-8BF9-FCBDE7B26C1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897600" y="2934000"/>
            <a:ext cx="1296000" cy="360000"/>
          </a:xfrm>
          <a:solidFill>
            <a:srgbClr val="141B4D"/>
          </a:solidFill>
          <a:ln>
            <a:noFill/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141B4D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8" name="ColouredBanner1">
            <a:extLst>
              <a:ext uri="{FF2B5EF4-FFF2-40B4-BE49-F238E27FC236}">
                <a16:creationId xmlns:a16="http://schemas.microsoft.com/office/drawing/2014/main" id="{A975C8EE-A570-4160-A270-B280CF3B2C47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91999" y="2934000"/>
            <a:ext cx="1296000" cy="360000"/>
          </a:xfrm>
          <a:solidFill>
            <a:schemeClr val="accent3">
              <a:lumMod val="100000"/>
            </a:schemeClr>
          </a:solidFill>
          <a:ln>
            <a:noFill/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88" name="ProfileInfo 4">
            <a:extLst>
              <a:ext uri="{FF2B5EF4-FFF2-40B4-BE49-F238E27FC236}">
                <a16:creationId xmlns:a16="http://schemas.microsoft.com/office/drawing/2014/main" id="{CA5C0846-EE06-4A10-929D-272E7C746028}"/>
              </a:ext>
            </a:extLst>
          </p:cNvPr>
          <p:cNvSpPr>
            <a:spLocks noGrp="1"/>
          </p:cNvSpPr>
          <p:nvPr>
            <p:ph sz="quarter" idx="67" hasCustomPrompt="1"/>
          </p:nvPr>
        </p:nvSpPr>
        <p:spPr>
          <a:xfrm>
            <a:off x="6897600" y="5914800"/>
            <a:ext cx="5774400" cy="756000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89" name="ContactInfo 4">
            <a:extLst>
              <a:ext uri="{FF2B5EF4-FFF2-40B4-BE49-F238E27FC236}">
                <a16:creationId xmlns:a16="http://schemas.microsoft.com/office/drawing/2014/main" id="{FD90EE04-01BB-4DCF-B402-2A6BFBED5C9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388000" y="5338800"/>
            <a:ext cx="4248000" cy="396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90" name="NameInfo 4">
            <a:extLst>
              <a:ext uri="{FF2B5EF4-FFF2-40B4-BE49-F238E27FC236}">
                <a16:creationId xmlns:a16="http://schemas.microsoft.com/office/drawing/2014/main" id="{F7506BDF-118E-4248-865F-33A65F2C15FD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388000" y="4870800"/>
            <a:ext cx="4248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36" name="Picture 4">
            <a:extLst>
              <a:ext uri="{FF2B5EF4-FFF2-40B4-BE49-F238E27FC236}">
                <a16:creationId xmlns:a16="http://schemas.microsoft.com/office/drawing/2014/main" id="{88CF2463-5C25-4BE5-B394-8B34A489E5C0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6897600" y="44928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92" name="ProfileInfo 3">
            <a:extLst>
              <a:ext uri="{FF2B5EF4-FFF2-40B4-BE49-F238E27FC236}">
                <a16:creationId xmlns:a16="http://schemas.microsoft.com/office/drawing/2014/main" id="{0C46946C-B725-4DE7-B6BC-E249A023C1C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792163" y="5914800"/>
            <a:ext cx="5781600" cy="756000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94" name="ContactInfo 3">
            <a:extLst>
              <a:ext uri="{FF2B5EF4-FFF2-40B4-BE49-F238E27FC236}">
                <a16:creationId xmlns:a16="http://schemas.microsoft.com/office/drawing/2014/main" id="{4F324EA2-AFD5-41BB-A0DF-893F8F4EB6D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329199" y="5338800"/>
            <a:ext cx="4248000" cy="396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95" name="NameInfo 3">
            <a:extLst>
              <a:ext uri="{FF2B5EF4-FFF2-40B4-BE49-F238E27FC236}">
                <a16:creationId xmlns:a16="http://schemas.microsoft.com/office/drawing/2014/main" id="{2E7E05B5-302C-483A-813C-385198B8B7D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329200" y="4870800"/>
            <a:ext cx="4248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31" name="Picture 3">
            <a:extLst>
              <a:ext uri="{FF2B5EF4-FFF2-40B4-BE49-F238E27FC236}">
                <a16:creationId xmlns:a16="http://schemas.microsoft.com/office/drawing/2014/main" id="{6612223C-B845-4B1C-9A4E-845357D066D9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799260" y="44928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75" name="ProfileInfo 2">
            <a:extLst>
              <a:ext uri="{FF2B5EF4-FFF2-40B4-BE49-F238E27FC236}">
                <a16:creationId xmlns:a16="http://schemas.microsoft.com/office/drawing/2014/main" id="{C0038341-4459-4DFC-9640-44F885EF98BF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897600" y="3420000"/>
            <a:ext cx="5774400" cy="756000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79" name="ContactInfo 2">
            <a:extLst>
              <a:ext uri="{FF2B5EF4-FFF2-40B4-BE49-F238E27FC236}">
                <a16:creationId xmlns:a16="http://schemas.microsoft.com/office/drawing/2014/main" id="{D835DDC3-7AC4-49A5-B856-C61CF991DB4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388000" y="2844000"/>
            <a:ext cx="4248000" cy="396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81" name="NameInfo 2">
            <a:extLst>
              <a:ext uri="{FF2B5EF4-FFF2-40B4-BE49-F238E27FC236}">
                <a16:creationId xmlns:a16="http://schemas.microsoft.com/office/drawing/2014/main" id="{45043852-09CF-4161-81AE-CBE387F9277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388000" y="2376000"/>
            <a:ext cx="4248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34" name="Picture 2">
            <a:extLst>
              <a:ext uri="{FF2B5EF4-FFF2-40B4-BE49-F238E27FC236}">
                <a16:creationId xmlns:a16="http://schemas.microsoft.com/office/drawing/2014/main" id="{3B41D359-FB80-46FF-A850-35A8D67B15B5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68976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5" name="ProfileInfo 1">
            <a:extLst>
              <a:ext uri="{FF2B5EF4-FFF2-40B4-BE49-F238E27FC236}">
                <a16:creationId xmlns:a16="http://schemas.microsoft.com/office/drawing/2014/main" id="{087FA475-D9D7-4962-8A19-721FDFE08A69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792163" y="3420000"/>
            <a:ext cx="5781600" cy="756000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65" name="ContactInfo 1">
            <a:extLst>
              <a:ext uri="{FF2B5EF4-FFF2-40B4-BE49-F238E27FC236}">
                <a16:creationId xmlns:a16="http://schemas.microsoft.com/office/drawing/2014/main" id="{9F5B6925-D380-411B-9A62-EDA8373392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29199" y="2844000"/>
            <a:ext cx="4248000" cy="396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21" name="NameInfo 1">
            <a:extLst>
              <a:ext uri="{FF2B5EF4-FFF2-40B4-BE49-F238E27FC236}">
                <a16:creationId xmlns:a16="http://schemas.microsoft.com/office/drawing/2014/main" id="{4F869E32-81BB-4714-B268-026B0D0547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40000" y="2376000"/>
            <a:ext cx="4248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29" name="Picture 1">
            <a:extLst>
              <a:ext uri="{FF2B5EF4-FFF2-40B4-BE49-F238E27FC236}">
                <a16:creationId xmlns:a16="http://schemas.microsoft.com/office/drawing/2014/main" id="{2E071176-9E77-4E74-AA38-95549E46BC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0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11880000" cy="774000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73" name="TW Bar">
            <a:extLst>
              <a:ext uri="{FF2B5EF4-FFF2-40B4-BE49-F238E27FC236}">
                <a16:creationId xmlns:a16="http://schemas.microsoft.com/office/drawing/2014/main" id="{0A5869B2-C91F-489F-A0C0-C57C8CB425CD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20457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6" pos="4139">
          <p15:clr>
            <a:srgbClr val="FBAE40"/>
          </p15:clr>
        </p15:guide>
        <p15:guide id="17" pos="8451">
          <p15:clr>
            <a:srgbClr val="FBAE40"/>
          </p15:clr>
        </p15:guide>
        <p15:guide id="18" pos="4344">
          <p15:clr>
            <a:srgbClr val="FBAE40"/>
          </p15:clr>
        </p15:guide>
        <p15:guide id="19" orient="horz" pos="2826">
          <p15:clr>
            <a:srgbClr val="FBAE40"/>
          </p15:clr>
        </p15:guide>
        <p15:guide id="20" orient="horz" pos="263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s 6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louredBanner6">
            <a:extLst>
              <a:ext uri="{FF2B5EF4-FFF2-40B4-BE49-F238E27FC236}">
                <a16:creationId xmlns:a16="http://schemas.microsoft.com/office/drawing/2014/main" id="{E28A53DA-2EA8-4FEE-95D4-FAD84A8E109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088000" y="3149250"/>
            <a:ext cx="1584000" cy="446400"/>
          </a:xfrm>
          <a:solidFill>
            <a:schemeClr val="accent2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2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6" name="ColouredBanner5">
            <a:extLst>
              <a:ext uri="{FF2B5EF4-FFF2-40B4-BE49-F238E27FC236}">
                <a16:creationId xmlns:a16="http://schemas.microsoft.com/office/drawing/2014/main" id="{313BBDB2-D3D0-4CC2-831D-97EC9D34E19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28800" y="3149250"/>
            <a:ext cx="1584000" cy="446400"/>
          </a:xfrm>
          <a:solidFill>
            <a:srgbClr val="25374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25374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5" name="ColouredBanner4">
            <a:extLst>
              <a:ext uri="{FF2B5EF4-FFF2-40B4-BE49-F238E27FC236}">
                <a16:creationId xmlns:a16="http://schemas.microsoft.com/office/drawing/2014/main" id="{0A2EE314-FA4D-4692-A5A9-793381C9CD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969600" y="3149250"/>
            <a:ext cx="1584000" cy="446400"/>
          </a:xfrm>
          <a:solidFill>
            <a:srgbClr val="FBDD4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4" name="ColouredBanner3">
            <a:extLst>
              <a:ext uri="{FF2B5EF4-FFF2-40B4-BE49-F238E27FC236}">
                <a16:creationId xmlns:a16="http://schemas.microsoft.com/office/drawing/2014/main" id="{2DCD8D1D-A88A-4ACB-9337-358F265E7D7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10400" y="3149250"/>
            <a:ext cx="1584000" cy="446400"/>
          </a:xfrm>
          <a:solidFill>
            <a:srgbClr val="A7A4E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A7A4E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3" name="ColouredBanner2">
            <a:extLst>
              <a:ext uri="{FF2B5EF4-FFF2-40B4-BE49-F238E27FC236}">
                <a16:creationId xmlns:a16="http://schemas.microsoft.com/office/drawing/2014/main" id="{7ACB0AA8-B9BE-44FE-93C9-E317B8C4A8B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851200" y="3149250"/>
            <a:ext cx="1584000" cy="446400"/>
          </a:xfrm>
          <a:solidFill>
            <a:srgbClr val="141B4D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1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2" name="ColouredBanner1">
            <a:extLst>
              <a:ext uri="{FF2B5EF4-FFF2-40B4-BE49-F238E27FC236}">
                <a16:creationId xmlns:a16="http://schemas.microsoft.com/office/drawing/2014/main" id="{6F3CCDAD-A515-4F0F-AD4F-070240F4CD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2000" y="3149250"/>
            <a:ext cx="1584000" cy="446400"/>
          </a:xfrm>
          <a:solidFill>
            <a:schemeClr val="accent3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67" name="Footer Separator">
            <a:extLst>
              <a:ext uri="{FF2B5EF4-FFF2-40B4-BE49-F238E27FC236}">
                <a16:creationId xmlns:a16="http://schemas.microsoft.com/office/drawing/2014/main" id="{F2B4CE10-E6AB-4969-8783-4C88F54A6FAA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W Logo">
            <a:extLst>
              <a:ext uri="{FF2B5EF4-FFF2-40B4-BE49-F238E27FC236}">
                <a16:creationId xmlns:a16="http://schemas.microsoft.com/office/drawing/2014/main" id="{0EE268C7-413C-4CCE-A41B-22F842AEB60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72" name="Picture 6">
            <a:extLst>
              <a:ext uri="{FF2B5EF4-FFF2-40B4-BE49-F238E27FC236}">
                <a16:creationId xmlns:a16="http://schemas.microsoft.com/office/drawing/2014/main" id="{6341BDD3-EF59-4632-8FCC-621B799C999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088000" y="2018850"/>
            <a:ext cx="1584000" cy="1584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52" name="ContactInfo 6">
            <a:extLst>
              <a:ext uri="{FF2B5EF4-FFF2-40B4-BE49-F238E27FC236}">
                <a16:creationId xmlns:a16="http://schemas.microsoft.com/office/drawing/2014/main" id="{561921FD-6E03-444C-B7EA-7156EABB595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10880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53" name="NameInfo 6">
            <a:extLst>
              <a:ext uri="{FF2B5EF4-FFF2-40B4-BE49-F238E27FC236}">
                <a16:creationId xmlns:a16="http://schemas.microsoft.com/office/drawing/2014/main" id="{8D0E15AE-240B-462B-B4C3-3766EBC6D97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10880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50" name="ContactInfo 5">
            <a:extLst>
              <a:ext uri="{FF2B5EF4-FFF2-40B4-BE49-F238E27FC236}">
                <a16:creationId xmlns:a16="http://schemas.microsoft.com/office/drawing/2014/main" id="{FBB248B9-C274-45EA-B7FA-B6EB0CF4AF6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288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70" name="Picture 5">
            <a:extLst>
              <a:ext uri="{FF2B5EF4-FFF2-40B4-BE49-F238E27FC236}">
                <a16:creationId xmlns:a16="http://schemas.microsoft.com/office/drawing/2014/main" id="{6D8C2D14-512F-4267-90EC-D830A61ACD3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28800" y="2018850"/>
            <a:ext cx="1584000" cy="1584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51" name="NameInfo 5">
            <a:extLst>
              <a:ext uri="{FF2B5EF4-FFF2-40B4-BE49-F238E27FC236}">
                <a16:creationId xmlns:a16="http://schemas.microsoft.com/office/drawing/2014/main" id="{63047846-A49F-476B-9696-8D948BF859E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0288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68" name="Picture 4">
            <a:extLst>
              <a:ext uri="{FF2B5EF4-FFF2-40B4-BE49-F238E27FC236}">
                <a16:creationId xmlns:a16="http://schemas.microsoft.com/office/drawing/2014/main" id="{02FDCC46-176E-46B3-A888-74348FF48A0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969600" y="2018850"/>
            <a:ext cx="1584000" cy="1584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48" name="ContactInfo 4">
            <a:extLst>
              <a:ext uri="{FF2B5EF4-FFF2-40B4-BE49-F238E27FC236}">
                <a16:creationId xmlns:a16="http://schemas.microsoft.com/office/drawing/2014/main" id="{9CAF37B7-C065-468E-9308-9375354A1E5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9696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49" name="NameInfo 4">
            <a:extLst>
              <a:ext uri="{FF2B5EF4-FFF2-40B4-BE49-F238E27FC236}">
                <a16:creationId xmlns:a16="http://schemas.microsoft.com/office/drawing/2014/main" id="{001C6534-3D32-43E6-A33D-2CFB0C2E73D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9696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66" name="Picture 3">
            <a:extLst>
              <a:ext uri="{FF2B5EF4-FFF2-40B4-BE49-F238E27FC236}">
                <a16:creationId xmlns:a16="http://schemas.microsoft.com/office/drawing/2014/main" id="{E9B2DF6B-1CF9-4353-879C-03D9B5E77BF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910400" y="2018850"/>
            <a:ext cx="1584000" cy="1584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46" name="ContactInfo 3">
            <a:extLst>
              <a:ext uri="{FF2B5EF4-FFF2-40B4-BE49-F238E27FC236}">
                <a16:creationId xmlns:a16="http://schemas.microsoft.com/office/drawing/2014/main" id="{F91F33E4-99D1-4969-A224-A4E54E7F424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9104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47" name="NameInfo 3">
            <a:extLst>
              <a:ext uri="{FF2B5EF4-FFF2-40B4-BE49-F238E27FC236}">
                <a16:creationId xmlns:a16="http://schemas.microsoft.com/office/drawing/2014/main" id="{662D0F2A-F9B8-48CC-A5D1-BF0FF1CD2B8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9104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64" name="Picture 2">
            <a:extLst>
              <a:ext uri="{FF2B5EF4-FFF2-40B4-BE49-F238E27FC236}">
                <a16:creationId xmlns:a16="http://schemas.microsoft.com/office/drawing/2014/main" id="{51114408-75AB-467E-9C8E-C742B208968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851200" y="2018850"/>
            <a:ext cx="1584000" cy="1584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44" name="ContactInfo 2">
            <a:extLst>
              <a:ext uri="{FF2B5EF4-FFF2-40B4-BE49-F238E27FC236}">
                <a16:creationId xmlns:a16="http://schemas.microsoft.com/office/drawing/2014/main" id="{76F1BE14-ACCC-4B4F-9D4D-BAFDF3012B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8512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45" name="NameInfo 2">
            <a:extLst>
              <a:ext uri="{FF2B5EF4-FFF2-40B4-BE49-F238E27FC236}">
                <a16:creationId xmlns:a16="http://schemas.microsoft.com/office/drawing/2014/main" id="{82D67F2E-A821-4C33-9B48-094D67CEE6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8512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E35C666F-64AE-4C02-BF58-4A7ED89BB6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000" y="2018850"/>
            <a:ext cx="1584000" cy="1584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65" name="ContactInfo 1">
            <a:extLst>
              <a:ext uri="{FF2B5EF4-FFF2-40B4-BE49-F238E27FC236}">
                <a16:creationId xmlns:a16="http://schemas.microsoft.com/office/drawing/2014/main" id="{9F5B6925-D380-411B-9A62-EDA8373392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000" y="4070850"/>
            <a:ext cx="1656000" cy="468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0"/>
            </a:lvl1pPr>
            <a:lvl2pPr>
              <a:spcAft>
                <a:spcPts val="0"/>
              </a:spcAft>
              <a:defRPr sz="880" b="0"/>
            </a:lvl2pPr>
            <a:lvl3pPr>
              <a:spcAft>
                <a:spcPts val="377"/>
              </a:spcAft>
              <a:defRPr sz="880" b="0"/>
            </a:lvl3pPr>
            <a:lvl4pPr>
              <a:spcAft>
                <a:spcPts val="377"/>
              </a:spcAft>
              <a:defRPr sz="880" b="0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21" name="NameInfo 1">
            <a:extLst>
              <a:ext uri="{FF2B5EF4-FFF2-40B4-BE49-F238E27FC236}">
                <a16:creationId xmlns:a16="http://schemas.microsoft.com/office/drawing/2014/main" id="{4F869E32-81BB-4714-B268-026B0D0547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000" y="3638850"/>
            <a:ext cx="165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1"/>
            </a:lvl1pPr>
            <a:lvl2pPr>
              <a:spcAft>
                <a:spcPts val="0"/>
              </a:spcAft>
              <a:defRPr sz="1131" b="1"/>
            </a:lvl2pPr>
            <a:lvl3pPr>
              <a:spcAft>
                <a:spcPts val="377"/>
              </a:spcAft>
              <a:defRPr sz="1131" b="1"/>
            </a:lvl3pPr>
            <a:lvl4pPr>
              <a:spcAft>
                <a:spcPts val="377"/>
              </a:spcAft>
              <a:defRPr sz="1131" b="1"/>
            </a:lvl4pPr>
            <a:lvl5pPr>
              <a:spcAft>
                <a:spcPts val="377"/>
              </a:spcAft>
              <a:defRPr sz="1131" b="1"/>
            </a:lvl5pPr>
          </a:lstStyle>
          <a:p>
            <a:pPr lvl="0"/>
            <a:r>
              <a:rPr lang="en-GB"/>
              <a:t>[Name, Qualifications</a:t>
            </a:r>
            <a:br>
              <a:rPr lang="en-GB"/>
            </a:br>
            <a:r>
              <a:rPr lang="en-GB"/>
              <a:t>(University)]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11880000" cy="774000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73" name="TW Bar">
            <a:extLst>
              <a:ext uri="{FF2B5EF4-FFF2-40B4-BE49-F238E27FC236}">
                <a16:creationId xmlns:a16="http://schemas.microsoft.com/office/drawing/2014/main" id="{0A5869B2-C91F-489F-A0C0-C57C8CB425CD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2021924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6" pos="1795">
          <p15:clr>
            <a:srgbClr val="FBAE40"/>
          </p15:clr>
        </p15:guide>
        <p15:guide id="17" pos="4086">
          <p15:clr>
            <a:srgbClr val="FBAE40"/>
          </p15:clr>
        </p15:guide>
        <p15:guide id="18" pos="1506">
          <p15:clr>
            <a:srgbClr val="FBAE40"/>
          </p15:clr>
        </p15:guide>
        <p15:guide id="19" pos="6680">
          <p15:clr>
            <a:srgbClr val="FBAE40"/>
          </p15:clr>
        </p15:guide>
        <p15:guide id="20" pos="6977">
          <p15:clr>
            <a:srgbClr val="FBAE40"/>
          </p15:clr>
        </p15:guide>
        <p15:guide id="21" pos="3084">
          <p15:clr>
            <a:srgbClr val="FBAE40"/>
          </p15:clr>
        </p15:guide>
        <p15:guide id="22" pos="2804">
          <p15:clr>
            <a:srgbClr val="FBAE40"/>
          </p15:clr>
        </p15:guide>
        <p15:guide id="23" pos="4392">
          <p15:clr>
            <a:srgbClr val="FBAE40"/>
          </p15:clr>
        </p15:guide>
        <p15:guide id="24" pos="5390">
          <p15:clr>
            <a:srgbClr val="FBAE40"/>
          </p15:clr>
        </p15:guide>
        <p15:guide id="25" pos="5685">
          <p15:clr>
            <a:srgbClr val="FBAE40"/>
          </p15:clr>
        </p15:guide>
        <p15:guide id="26" orient="horz" pos="3243">
          <p15:clr>
            <a:srgbClr val="FBAE40"/>
          </p15:clr>
        </p15:guide>
        <p15:guide id="27" orient="horz" pos="308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s 8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louredBanner16">
            <a:extLst>
              <a:ext uri="{FF2B5EF4-FFF2-40B4-BE49-F238E27FC236}">
                <a16:creationId xmlns:a16="http://schemas.microsoft.com/office/drawing/2014/main" id="{DA4563E4-E6C8-4760-9D16-D625523E0EB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1375999" y="5436000"/>
            <a:ext cx="1296000" cy="360000"/>
          </a:xfrm>
          <a:solidFill>
            <a:srgbClr val="FBDD4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76" name="ColouredBanner15">
            <a:extLst>
              <a:ext uri="{FF2B5EF4-FFF2-40B4-BE49-F238E27FC236}">
                <a16:creationId xmlns:a16="http://schemas.microsoft.com/office/drawing/2014/main" id="{D1FDA9A3-89E2-41C9-A69B-BEBDA59791B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863999" y="5436000"/>
            <a:ext cx="1296000" cy="360000"/>
          </a:xfrm>
          <a:solidFill>
            <a:srgbClr val="BBC7D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BBC7D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69" name="ColouredBanner14">
            <a:extLst>
              <a:ext uri="{FF2B5EF4-FFF2-40B4-BE49-F238E27FC236}">
                <a16:creationId xmlns:a16="http://schemas.microsoft.com/office/drawing/2014/main" id="{1E74D7AA-83B7-4B4E-9834-9BD38660DAF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351999" y="5436000"/>
            <a:ext cx="1296000" cy="360000"/>
          </a:xfrm>
          <a:solidFill>
            <a:schemeClr val="accent1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1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70" name="ColouredBanner13">
            <a:extLst>
              <a:ext uri="{FF2B5EF4-FFF2-40B4-BE49-F238E27FC236}">
                <a16:creationId xmlns:a16="http://schemas.microsoft.com/office/drawing/2014/main" id="{4ABECD59-2A6F-49C2-938B-9E3F4AE8C8C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839999" y="5436000"/>
            <a:ext cx="1296000" cy="360000"/>
          </a:xfrm>
          <a:solidFill>
            <a:schemeClr val="accent3">
              <a:lumMod val="10000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71" name="ColouredBanner12">
            <a:extLst>
              <a:ext uri="{FF2B5EF4-FFF2-40B4-BE49-F238E27FC236}">
                <a16:creationId xmlns:a16="http://schemas.microsoft.com/office/drawing/2014/main" id="{578851A4-D278-4924-8042-34AB62128A1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327999" y="5436000"/>
            <a:ext cx="1296000" cy="360000"/>
          </a:xfrm>
          <a:solidFill>
            <a:srgbClr val="1D428A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2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72" name="ColouredBanner11">
            <a:extLst>
              <a:ext uri="{FF2B5EF4-FFF2-40B4-BE49-F238E27FC236}">
                <a16:creationId xmlns:a16="http://schemas.microsoft.com/office/drawing/2014/main" id="{AF012C98-F6DF-4F26-9646-A5F3A5B118BF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815999" y="5436000"/>
            <a:ext cx="1296000" cy="360000"/>
          </a:xfrm>
          <a:solidFill>
            <a:srgbClr val="25374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25374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73" name="ColouredBanner10">
            <a:extLst>
              <a:ext uri="{FF2B5EF4-FFF2-40B4-BE49-F238E27FC236}">
                <a16:creationId xmlns:a16="http://schemas.microsoft.com/office/drawing/2014/main" id="{5ADE8F1C-1366-4980-B75D-150D4401839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303999" y="5436000"/>
            <a:ext cx="1296000" cy="360000"/>
          </a:xfrm>
          <a:solidFill>
            <a:srgbClr val="FBDD4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74" name="ColouredBanner9">
            <a:extLst>
              <a:ext uri="{FF2B5EF4-FFF2-40B4-BE49-F238E27FC236}">
                <a16:creationId xmlns:a16="http://schemas.microsoft.com/office/drawing/2014/main" id="{07CD5F39-CD01-42EC-8DF9-0DB1A4E44007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91999" y="5436000"/>
            <a:ext cx="1296000" cy="360000"/>
          </a:xfrm>
          <a:solidFill>
            <a:srgbClr val="BBC7D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BBC7D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17" name="Footer Separator">
            <a:extLst>
              <a:ext uri="{FF2B5EF4-FFF2-40B4-BE49-F238E27FC236}">
                <a16:creationId xmlns:a16="http://schemas.microsoft.com/office/drawing/2014/main" id="{5156E226-6696-46F0-B8E4-6B8B4A2D8934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W Logo">
            <a:extLst>
              <a:ext uri="{FF2B5EF4-FFF2-40B4-BE49-F238E27FC236}">
                <a16:creationId xmlns:a16="http://schemas.microsoft.com/office/drawing/2014/main" id="{F630D36A-032F-4407-95E2-0BB9FD517DC0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67" name="ColouredBanner8">
            <a:extLst>
              <a:ext uri="{FF2B5EF4-FFF2-40B4-BE49-F238E27FC236}">
                <a16:creationId xmlns:a16="http://schemas.microsoft.com/office/drawing/2014/main" id="{D81B5ECC-D561-4252-9EDE-CCBBE531A3C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1375999" y="2934000"/>
            <a:ext cx="1296000" cy="360000"/>
          </a:xfrm>
          <a:solidFill>
            <a:schemeClr val="accent1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1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68" name="ColouredBanner7">
            <a:extLst>
              <a:ext uri="{FF2B5EF4-FFF2-40B4-BE49-F238E27FC236}">
                <a16:creationId xmlns:a16="http://schemas.microsoft.com/office/drawing/2014/main" id="{A6BD18AA-4958-485B-8208-B3F929BB0AF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863999" y="2934000"/>
            <a:ext cx="1296000" cy="360000"/>
          </a:xfrm>
          <a:solidFill>
            <a:schemeClr val="accent3">
              <a:lumMod val="10000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61" name="ColouredBanner6">
            <a:extLst>
              <a:ext uri="{FF2B5EF4-FFF2-40B4-BE49-F238E27FC236}">
                <a16:creationId xmlns:a16="http://schemas.microsoft.com/office/drawing/2014/main" id="{78033E62-31DA-45A6-9359-DF88350CC2D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351999" y="2934000"/>
            <a:ext cx="1296000" cy="360000"/>
          </a:xfrm>
          <a:solidFill>
            <a:srgbClr val="1D428A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2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62" name="ColouredBanner5">
            <a:extLst>
              <a:ext uri="{FF2B5EF4-FFF2-40B4-BE49-F238E27FC236}">
                <a16:creationId xmlns:a16="http://schemas.microsoft.com/office/drawing/2014/main" id="{A96F8629-4CFB-4DBF-AC9E-9ECF025A791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839999" y="2934000"/>
            <a:ext cx="1296000" cy="360000"/>
          </a:xfrm>
          <a:solidFill>
            <a:srgbClr val="25374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25374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63" name="ColouredBanner4">
            <a:extLst>
              <a:ext uri="{FF2B5EF4-FFF2-40B4-BE49-F238E27FC236}">
                <a16:creationId xmlns:a16="http://schemas.microsoft.com/office/drawing/2014/main" id="{588321F6-BD21-442F-B5C0-595437A6E80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327999" y="2934000"/>
            <a:ext cx="1296000" cy="360000"/>
          </a:xfrm>
          <a:solidFill>
            <a:srgbClr val="FBDD40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FBDD40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64" name="ColouredBanner3">
            <a:extLst>
              <a:ext uri="{FF2B5EF4-FFF2-40B4-BE49-F238E27FC236}">
                <a16:creationId xmlns:a16="http://schemas.microsoft.com/office/drawing/2014/main" id="{B245B82A-4FDA-42AE-8FC3-B2C5A374BCF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815999" y="2934000"/>
            <a:ext cx="1296000" cy="360000"/>
          </a:xfrm>
          <a:solidFill>
            <a:srgbClr val="BBC7D6"/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rgbClr val="BBC7D6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65" name="ColouredBanner2">
            <a:extLst>
              <a:ext uri="{FF2B5EF4-FFF2-40B4-BE49-F238E27FC236}">
                <a16:creationId xmlns:a16="http://schemas.microsoft.com/office/drawing/2014/main" id="{176DC4C9-923B-4784-A2E2-C114A748909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03999" y="2934000"/>
            <a:ext cx="1296000" cy="360000"/>
          </a:xfrm>
          <a:solidFill>
            <a:schemeClr val="accent1">
              <a:lumMod val="100000"/>
            </a:schemeClr>
          </a:solidFill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1">
                    <a:lumMod val="100000"/>
                  </a:schemeClr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66" name="ColouredBanner1">
            <a:extLst>
              <a:ext uri="{FF2B5EF4-FFF2-40B4-BE49-F238E27FC236}">
                <a16:creationId xmlns:a16="http://schemas.microsoft.com/office/drawing/2014/main" id="{D2CFA493-BB8A-4E62-8E22-C0637A765C4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91999" y="2934000"/>
            <a:ext cx="1296000" cy="360000"/>
          </a:xfrm>
          <a:solidFill>
            <a:schemeClr val="accent3">
              <a:lumMod val="10000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>
              <a:spcBef>
                <a:spcPts val="377"/>
              </a:spcBef>
              <a:spcAft>
                <a:spcPts val="1131"/>
              </a:spcAft>
              <a:defRPr sz="754">
                <a:solidFill>
                  <a:schemeClr val="accent3"/>
                </a:solidFill>
              </a:defRPr>
            </a:lvl1pPr>
            <a:lvl2pPr>
              <a:spcAft>
                <a:spcPts val="377"/>
              </a:spcAft>
              <a:defRPr sz="754"/>
            </a:lvl2pPr>
            <a:lvl3pPr>
              <a:spcAft>
                <a:spcPts val="377"/>
              </a:spcAft>
              <a:defRPr sz="754"/>
            </a:lvl3pPr>
            <a:lvl4pPr>
              <a:spcAft>
                <a:spcPts val="377"/>
              </a:spcAft>
              <a:defRPr sz="754"/>
            </a:lvl4pPr>
            <a:lvl5pPr>
              <a:spcAft>
                <a:spcPts val="377"/>
              </a:spcAft>
              <a:defRPr sz="754"/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00" name="ContactInfo 16">
            <a:extLst>
              <a:ext uri="{FF2B5EF4-FFF2-40B4-BE49-F238E27FC236}">
                <a16:creationId xmlns:a16="http://schemas.microsoft.com/office/drawing/2014/main" id="{ECAD2462-BDDF-476B-BFED-2C75C0CAD7B0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1375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36" name="Picture 16">
            <a:extLst>
              <a:ext uri="{FF2B5EF4-FFF2-40B4-BE49-F238E27FC236}">
                <a16:creationId xmlns:a16="http://schemas.microsoft.com/office/drawing/2014/main" id="{7385330A-100C-4631-BFBC-B8C48F04C1B6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1376000" y="4500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01" name="NameInfo 16">
            <a:extLst>
              <a:ext uri="{FF2B5EF4-FFF2-40B4-BE49-F238E27FC236}">
                <a16:creationId xmlns:a16="http://schemas.microsoft.com/office/drawing/2014/main" id="{F484F5A1-570F-4188-8A9D-9E4876CE2034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11375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02" name="ContactInfo 15">
            <a:extLst>
              <a:ext uri="{FF2B5EF4-FFF2-40B4-BE49-F238E27FC236}">
                <a16:creationId xmlns:a16="http://schemas.microsoft.com/office/drawing/2014/main" id="{35490FB0-E4C1-4ACE-B940-1283620B222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863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103" name="NameInfo 15">
            <a:extLst>
              <a:ext uri="{FF2B5EF4-FFF2-40B4-BE49-F238E27FC236}">
                <a16:creationId xmlns:a16="http://schemas.microsoft.com/office/drawing/2014/main" id="{1A22C8FB-3FB5-4039-930C-3A3D2EB5531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863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35" name="Picture 15">
            <a:extLst>
              <a:ext uri="{FF2B5EF4-FFF2-40B4-BE49-F238E27FC236}">
                <a16:creationId xmlns:a16="http://schemas.microsoft.com/office/drawing/2014/main" id="{88E3D87B-70B9-4A59-9962-B8927A1C378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864000" y="4500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04" name="ContactInfo 14">
            <a:extLst>
              <a:ext uri="{FF2B5EF4-FFF2-40B4-BE49-F238E27FC236}">
                <a16:creationId xmlns:a16="http://schemas.microsoft.com/office/drawing/2014/main" id="{F5D92D97-9212-41B5-8154-44E9B87743FF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8351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34" name="Picture 14">
            <a:extLst>
              <a:ext uri="{FF2B5EF4-FFF2-40B4-BE49-F238E27FC236}">
                <a16:creationId xmlns:a16="http://schemas.microsoft.com/office/drawing/2014/main" id="{E62F7AAA-1857-443F-8D0F-8AEB680824B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352000" y="4500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05" name="NameInfo 14">
            <a:extLst>
              <a:ext uri="{FF2B5EF4-FFF2-40B4-BE49-F238E27FC236}">
                <a16:creationId xmlns:a16="http://schemas.microsoft.com/office/drawing/2014/main" id="{82674C07-ACE9-447F-8993-F92BD6D7E9EF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8351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06" name="ContactInfo 13">
            <a:extLst>
              <a:ext uri="{FF2B5EF4-FFF2-40B4-BE49-F238E27FC236}">
                <a16:creationId xmlns:a16="http://schemas.microsoft.com/office/drawing/2014/main" id="{781C4859-66F9-4B45-B1A0-A821DE4669E8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839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33" name="Picture 13">
            <a:extLst>
              <a:ext uri="{FF2B5EF4-FFF2-40B4-BE49-F238E27FC236}">
                <a16:creationId xmlns:a16="http://schemas.microsoft.com/office/drawing/2014/main" id="{CC140444-6772-4394-8F0F-0AFBF40544D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840000" y="4500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07" name="NameInfo 13">
            <a:extLst>
              <a:ext uri="{FF2B5EF4-FFF2-40B4-BE49-F238E27FC236}">
                <a16:creationId xmlns:a16="http://schemas.microsoft.com/office/drawing/2014/main" id="{F3C8BE2B-51FA-4DDD-B0A1-5B3C6A906044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6839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08" name="ContactInfo 12">
            <a:extLst>
              <a:ext uri="{FF2B5EF4-FFF2-40B4-BE49-F238E27FC236}">
                <a16:creationId xmlns:a16="http://schemas.microsoft.com/office/drawing/2014/main" id="{80568603-BB5A-4769-B732-A5CEE20A4BD6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5327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32" name="Picture 12">
            <a:extLst>
              <a:ext uri="{FF2B5EF4-FFF2-40B4-BE49-F238E27FC236}">
                <a16:creationId xmlns:a16="http://schemas.microsoft.com/office/drawing/2014/main" id="{E7B16CBA-2751-47BA-BEBB-C28A67FD7EA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328000" y="4500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09" name="NameInfo 12">
            <a:extLst>
              <a:ext uri="{FF2B5EF4-FFF2-40B4-BE49-F238E27FC236}">
                <a16:creationId xmlns:a16="http://schemas.microsoft.com/office/drawing/2014/main" id="{71FED9F9-FC1B-484B-8B65-2134590FD60B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327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10" name="ContactInfo 11">
            <a:extLst>
              <a:ext uri="{FF2B5EF4-FFF2-40B4-BE49-F238E27FC236}">
                <a16:creationId xmlns:a16="http://schemas.microsoft.com/office/drawing/2014/main" id="{68BEAEF0-BD64-424A-9EE1-82D8727D02B2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815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31" name="Picture  11">
            <a:extLst>
              <a:ext uri="{FF2B5EF4-FFF2-40B4-BE49-F238E27FC236}">
                <a16:creationId xmlns:a16="http://schemas.microsoft.com/office/drawing/2014/main" id="{6EF0888C-E99F-4C49-98D8-9DD80D8BA54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816000" y="4500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11" name="NameInfo 11">
            <a:extLst>
              <a:ext uri="{FF2B5EF4-FFF2-40B4-BE49-F238E27FC236}">
                <a16:creationId xmlns:a16="http://schemas.microsoft.com/office/drawing/2014/main" id="{34CA796A-17C0-48FF-B187-04AF11187222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3815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12" name="ContactInfo 10">
            <a:extLst>
              <a:ext uri="{FF2B5EF4-FFF2-40B4-BE49-F238E27FC236}">
                <a16:creationId xmlns:a16="http://schemas.microsoft.com/office/drawing/2014/main" id="{B2A85B0F-9D1C-465E-A0B1-657319B29207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2303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30" name="Picture  10">
            <a:extLst>
              <a:ext uri="{FF2B5EF4-FFF2-40B4-BE49-F238E27FC236}">
                <a16:creationId xmlns:a16="http://schemas.microsoft.com/office/drawing/2014/main" id="{4C30EFB5-4304-4754-9E11-E21466CF440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304000" y="4500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13" name="NameInfo 10">
            <a:extLst>
              <a:ext uri="{FF2B5EF4-FFF2-40B4-BE49-F238E27FC236}">
                <a16:creationId xmlns:a16="http://schemas.microsoft.com/office/drawing/2014/main" id="{059E0962-C08C-4B02-9096-5357CF3D097B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2303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14" name="ContactInfo 9">
            <a:extLst>
              <a:ext uri="{FF2B5EF4-FFF2-40B4-BE49-F238E27FC236}">
                <a16:creationId xmlns:a16="http://schemas.microsoft.com/office/drawing/2014/main" id="{9CFFC6E1-B7A3-44A0-9057-17DB0FABD4D5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91999" y="626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29" name="Picture  9">
            <a:extLst>
              <a:ext uri="{FF2B5EF4-FFF2-40B4-BE49-F238E27FC236}">
                <a16:creationId xmlns:a16="http://schemas.microsoft.com/office/drawing/2014/main" id="{7AB07C2C-E9F4-4CFE-B747-C66A51DD04B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92000" y="4500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15" name="NameInfo 9">
            <a:extLst>
              <a:ext uri="{FF2B5EF4-FFF2-40B4-BE49-F238E27FC236}">
                <a16:creationId xmlns:a16="http://schemas.microsoft.com/office/drawing/2014/main" id="{D59BCC64-61B7-4DFF-B60A-2E173B90F0C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791999" y="586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9" name="Picture 8">
            <a:extLst>
              <a:ext uri="{FF2B5EF4-FFF2-40B4-BE49-F238E27FC236}">
                <a16:creationId xmlns:a16="http://schemas.microsoft.com/office/drawing/2014/main" id="{8CB881F3-ACF4-4846-A581-B6B0315430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13760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98" name="ContactInfo 8">
            <a:extLst>
              <a:ext uri="{FF2B5EF4-FFF2-40B4-BE49-F238E27FC236}">
                <a16:creationId xmlns:a16="http://schemas.microsoft.com/office/drawing/2014/main" id="{408B198B-6F00-477E-B5EB-61C9FBFE5D39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1376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99" name="NameInfo 8">
            <a:extLst>
              <a:ext uri="{FF2B5EF4-FFF2-40B4-BE49-F238E27FC236}">
                <a16:creationId xmlns:a16="http://schemas.microsoft.com/office/drawing/2014/main" id="{6F05671A-4B0A-4B83-9494-4B126EF2C20F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1376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8" name="Picture 7">
            <a:extLst>
              <a:ext uri="{FF2B5EF4-FFF2-40B4-BE49-F238E27FC236}">
                <a16:creationId xmlns:a16="http://schemas.microsoft.com/office/drawing/2014/main" id="{61B88781-558F-4A6C-9C93-526A175F4E8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8640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96" name="ContactInfo 7">
            <a:extLst>
              <a:ext uri="{FF2B5EF4-FFF2-40B4-BE49-F238E27FC236}">
                <a16:creationId xmlns:a16="http://schemas.microsoft.com/office/drawing/2014/main" id="{5AF93723-9551-487C-9919-603633822B6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864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97" name="NameInfo 7">
            <a:extLst>
              <a:ext uri="{FF2B5EF4-FFF2-40B4-BE49-F238E27FC236}">
                <a16:creationId xmlns:a16="http://schemas.microsoft.com/office/drawing/2014/main" id="{6ABEF2FD-AEE6-4937-B6F7-E4CD2118F980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9864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7" name="Picture  6">
            <a:extLst>
              <a:ext uri="{FF2B5EF4-FFF2-40B4-BE49-F238E27FC236}">
                <a16:creationId xmlns:a16="http://schemas.microsoft.com/office/drawing/2014/main" id="{AEFE997E-3A49-425A-BC2C-AB4C2B4117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520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94" name="ContactInfo 6">
            <a:extLst>
              <a:ext uri="{FF2B5EF4-FFF2-40B4-BE49-F238E27FC236}">
                <a16:creationId xmlns:a16="http://schemas.microsoft.com/office/drawing/2014/main" id="{C49A9F20-1C91-4598-BDDE-995D38036D2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352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95" name="NameInfo 6">
            <a:extLst>
              <a:ext uri="{FF2B5EF4-FFF2-40B4-BE49-F238E27FC236}">
                <a16:creationId xmlns:a16="http://schemas.microsoft.com/office/drawing/2014/main" id="{01FB991C-1D73-4BD6-85AC-8A0252A081B8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352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6" name="Picture  5">
            <a:extLst>
              <a:ext uri="{FF2B5EF4-FFF2-40B4-BE49-F238E27FC236}">
                <a16:creationId xmlns:a16="http://schemas.microsoft.com/office/drawing/2014/main" id="{8D14E128-7192-4B12-A2AC-28AE53D3E4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400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92" name="ContactInfo 5">
            <a:extLst>
              <a:ext uri="{FF2B5EF4-FFF2-40B4-BE49-F238E27FC236}">
                <a16:creationId xmlns:a16="http://schemas.microsoft.com/office/drawing/2014/main" id="{36DFAFD8-E41A-490E-B8C0-A6C3FA8B0BB9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6840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93" name="NameInfo 5">
            <a:extLst>
              <a:ext uri="{FF2B5EF4-FFF2-40B4-BE49-F238E27FC236}">
                <a16:creationId xmlns:a16="http://schemas.microsoft.com/office/drawing/2014/main" id="{37A644A4-875A-49E4-8898-26002603D1AF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840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5" name="Picture 4">
            <a:extLst>
              <a:ext uri="{FF2B5EF4-FFF2-40B4-BE49-F238E27FC236}">
                <a16:creationId xmlns:a16="http://schemas.microsoft.com/office/drawing/2014/main" id="{A239C1AD-3FE3-4EC0-A36A-55B11B874A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280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90" name="ContactInfo 4">
            <a:extLst>
              <a:ext uri="{FF2B5EF4-FFF2-40B4-BE49-F238E27FC236}">
                <a16:creationId xmlns:a16="http://schemas.microsoft.com/office/drawing/2014/main" id="{90B6CC64-B5C0-4326-BFEF-CBB60ADFA05B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328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91" name="NameInfo 4">
            <a:extLst>
              <a:ext uri="{FF2B5EF4-FFF2-40B4-BE49-F238E27FC236}">
                <a16:creationId xmlns:a16="http://schemas.microsoft.com/office/drawing/2014/main" id="{0446A2FB-07B1-4023-BB35-528BB455BAC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328000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4" name="Picture  3">
            <a:extLst>
              <a:ext uri="{FF2B5EF4-FFF2-40B4-BE49-F238E27FC236}">
                <a16:creationId xmlns:a16="http://schemas.microsoft.com/office/drawing/2014/main" id="{EABA6203-ADDA-4BA5-A8A8-F5A351C4D1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160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88" name="ContactInfo 3">
            <a:extLst>
              <a:ext uri="{FF2B5EF4-FFF2-40B4-BE49-F238E27FC236}">
                <a16:creationId xmlns:a16="http://schemas.microsoft.com/office/drawing/2014/main" id="{41314D43-77A3-4F8D-B0D0-B091E36424A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816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89" name="NameInfo 3">
            <a:extLst>
              <a:ext uri="{FF2B5EF4-FFF2-40B4-BE49-F238E27FC236}">
                <a16:creationId xmlns:a16="http://schemas.microsoft.com/office/drawing/2014/main" id="{97EEA84F-A271-4228-9CCC-D01D8C22FDBE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3816628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3" name="Picture 2">
            <a:extLst>
              <a:ext uri="{FF2B5EF4-FFF2-40B4-BE49-F238E27FC236}">
                <a16:creationId xmlns:a16="http://schemas.microsoft.com/office/drawing/2014/main" id="{9D478E91-4757-49DA-B39F-CCA8B64F30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040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86" name="ContactInfo 2">
            <a:extLst>
              <a:ext uri="{FF2B5EF4-FFF2-40B4-BE49-F238E27FC236}">
                <a16:creationId xmlns:a16="http://schemas.microsoft.com/office/drawing/2014/main" id="{56B929AC-E2C1-41C2-AA32-88AECEEA1B27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304000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87" name="NameInfo 2">
            <a:extLst>
              <a:ext uri="{FF2B5EF4-FFF2-40B4-BE49-F238E27FC236}">
                <a16:creationId xmlns:a16="http://schemas.microsoft.com/office/drawing/2014/main" id="{B9E6060A-72BD-4366-BCD7-2E4A2CF99AD0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304628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E35C666F-64AE-4C02-BF58-4A7ED89BB6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000" y="1998000"/>
            <a:ext cx="1296000" cy="12960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85" name="ContactInfo 1">
            <a:extLst>
              <a:ext uri="{FF2B5EF4-FFF2-40B4-BE49-F238E27FC236}">
                <a16:creationId xmlns:a16="http://schemas.microsoft.com/office/drawing/2014/main" id="{11036C8D-DED9-4762-8518-28AEAF728A7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91999" y="3744000"/>
            <a:ext cx="1296000" cy="36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800" b="0"/>
            </a:lvl1pPr>
            <a:lvl2pPr>
              <a:spcAft>
                <a:spcPts val="0"/>
              </a:spcAft>
              <a:defRPr sz="754" b="0"/>
            </a:lvl2pPr>
            <a:lvl3pPr>
              <a:spcAft>
                <a:spcPts val="377"/>
              </a:spcAft>
              <a:defRPr sz="754" b="0"/>
            </a:lvl3pPr>
            <a:lvl4pPr>
              <a:spcAft>
                <a:spcPts val="377"/>
              </a:spcAft>
              <a:defRPr sz="754" b="0"/>
            </a:lvl4pPr>
            <a:lvl5pPr>
              <a:spcAft>
                <a:spcPts val="377"/>
              </a:spcAft>
              <a:defRPr sz="754" b="0"/>
            </a:lvl5pPr>
          </a:lstStyle>
          <a:p>
            <a:pPr lvl="0"/>
            <a:r>
              <a:rPr lang="en-GB"/>
              <a:t>[Title, Location</a:t>
            </a:r>
            <a:br>
              <a:rPr lang="en-GB"/>
            </a:br>
            <a:r>
              <a:rPr lang="en-GB"/>
              <a:t>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21" name="NameInfo 1">
            <a:extLst>
              <a:ext uri="{FF2B5EF4-FFF2-40B4-BE49-F238E27FC236}">
                <a16:creationId xmlns:a16="http://schemas.microsoft.com/office/drawing/2014/main" id="{4F869E32-81BB-4714-B268-026B0D0547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627" y="3348000"/>
            <a:ext cx="1296000" cy="32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="1"/>
            </a:lvl1pPr>
            <a:lvl2pPr>
              <a:spcAft>
                <a:spcPts val="0"/>
              </a:spcAft>
              <a:defRPr sz="1006"/>
            </a:lvl2pPr>
            <a:lvl3pPr>
              <a:spcAft>
                <a:spcPts val="377"/>
              </a:spcAft>
              <a:defRPr sz="1006"/>
            </a:lvl3pPr>
            <a:lvl4pPr>
              <a:spcAft>
                <a:spcPts val="377"/>
              </a:spcAft>
              <a:defRPr sz="1006"/>
            </a:lvl4pPr>
            <a:lvl5pPr>
              <a:spcAft>
                <a:spcPts val="377"/>
              </a:spcAft>
              <a:defRPr sz="1006"/>
            </a:lvl5pPr>
          </a:lstStyle>
          <a:p>
            <a:pPr lvl="0"/>
            <a:r>
              <a:rPr lang="en-GB"/>
              <a:t>[Name, </a:t>
            </a:r>
          </a:p>
          <a:p>
            <a:pPr lvl="0"/>
            <a:r>
              <a:rPr lang="en-GB"/>
              <a:t>Qualifications</a:t>
            </a:r>
          </a:p>
        </p:txBody>
      </p:sp>
      <p:sp>
        <p:nvSpPr>
          <p:cNvPr id="77" name="TW Bar">
            <a:extLst>
              <a:ext uri="{FF2B5EF4-FFF2-40B4-BE49-F238E27FC236}">
                <a16:creationId xmlns:a16="http://schemas.microsoft.com/office/drawing/2014/main" id="{F341A645-4F05-4684-AF7B-B92E8F8B594B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301648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3" pos="1314">
          <p15:clr>
            <a:srgbClr val="FBAE40"/>
          </p15:clr>
        </p15:guide>
        <p15:guide id="24" pos="1446">
          <p15:clr>
            <a:srgbClr val="FBAE40"/>
          </p15:clr>
        </p15:guide>
        <p15:guide id="25" pos="2406">
          <p15:clr>
            <a:srgbClr val="FBAE40"/>
          </p15:clr>
        </p15:guide>
        <p15:guide id="26" pos="2274">
          <p15:clr>
            <a:srgbClr val="FBAE40"/>
          </p15:clr>
        </p15:guide>
        <p15:guide id="27" pos="3222">
          <p15:clr>
            <a:srgbClr val="FBAE40"/>
          </p15:clr>
        </p15:guide>
        <p15:guide id="28" pos="5124">
          <p15:clr>
            <a:srgbClr val="FBAE40"/>
          </p15:clr>
        </p15:guide>
        <p15:guide id="29" pos="5256">
          <p15:clr>
            <a:srgbClr val="FBAE40"/>
          </p15:clr>
        </p15:guide>
        <p15:guide id="30" pos="6071">
          <p15:clr>
            <a:srgbClr val="FBAE40"/>
          </p15:clr>
        </p15:guide>
        <p15:guide id="31" pos="6210">
          <p15:clr>
            <a:srgbClr val="FBAE40"/>
          </p15:clr>
        </p15:guide>
        <p15:guide id="32" pos="7020">
          <p15:clr>
            <a:srgbClr val="FBAE40"/>
          </p15:clr>
        </p15:guide>
        <p15:guide id="33" pos="7164">
          <p15:clr>
            <a:srgbClr val="FBAE40"/>
          </p15:clr>
        </p15:guide>
        <p15:guide id="34" orient="horz" pos="3696">
          <p15:clr>
            <a:srgbClr val="FBAE40"/>
          </p15:clr>
        </p15:guide>
        <p15:guide id="35" pos="3348">
          <p15:clr>
            <a:srgbClr val="FBAE40"/>
          </p15:clr>
        </p15:guide>
        <p15:guide id="36" pos="4176">
          <p15:clr>
            <a:srgbClr val="FBAE40"/>
          </p15:clr>
        </p15:guide>
        <p15:guide id="37" pos="4301">
          <p15:clr>
            <a:srgbClr val="FBAE40"/>
          </p15:clr>
        </p15:guide>
        <p15:guide id="38" orient="horz" pos="2835">
          <p15:clr>
            <a:srgbClr val="FBAE40"/>
          </p15:clr>
        </p15:guide>
        <p15:guide id="39" orient="horz" pos="2585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Panel">
            <a:extLst>
              <a:ext uri="{FF2B5EF4-FFF2-40B4-BE49-F238E27FC236}">
                <a16:creationId xmlns:a16="http://schemas.microsoft.com/office/drawing/2014/main" id="{528135D9-AA2E-40E5-BE7F-5DA0D2690386}"/>
              </a:ext>
            </a:extLst>
          </p:cNvPr>
          <p:cNvSpPr/>
          <p:nvPr/>
        </p:nvSpPr>
        <p:spPr>
          <a:xfrm>
            <a:off x="8892000" y="1"/>
            <a:ext cx="45468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E69AC5CE-04B4-4110-BBBD-47BF9D0BE5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B4F4416E-8A9A-4201-92EB-2B02476B21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-1" y="7074000"/>
            <a:ext cx="8589964" cy="180000"/>
          </a:xfrm>
        </p:spPr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18" name="Footer Separator">
            <a:extLst>
              <a:ext uri="{FF2B5EF4-FFF2-40B4-BE49-F238E27FC236}">
                <a16:creationId xmlns:a16="http://schemas.microsoft.com/office/drawing/2014/main" id="{7C780A74-1633-4B44-9EFE-B421EAA872FB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W Logo">
            <a:extLst>
              <a:ext uri="{FF2B5EF4-FFF2-40B4-BE49-F238E27FC236}">
                <a16:creationId xmlns:a16="http://schemas.microsoft.com/office/drawing/2014/main" id="{117E0EAE-7688-499D-AE73-9A49CA16B90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20" name="ContactDetails">
            <a:extLst>
              <a:ext uri="{FF2B5EF4-FFF2-40B4-BE49-F238E27FC236}">
                <a16:creationId xmlns:a16="http://schemas.microsoft.com/office/drawing/2014/main" id="{D2F36320-435E-4CE1-855F-C7E96DD77C9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201599" y="5940000"/>
            <a:ext cx="3470400" cy="432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bg1"/>
                </a:solidFill>
              </a:defRPr>
            </a:lvl1pPr>
            <a:lvl2pPr>
              <a:defRPr sz="1006">
                <a:solidFill>
                  <a:schemeClr val="bg1"/>
                </a:solidFill>
              </a:defRPr>
            </a:lvl2pPr>
            <a:lvl3pPr>
              <a:defRPr sz="1006">
                <a:solidFill>
                  <a:schemeClr val="bg1"/>
                </a:solidFill>
              </a:defRPr>
            </a:lvl3pPr>
            <a:lvl4pPr>
              <a:defRPr sz="1006">
                <a:solidFill>
                  <a:schemeClr val="bg1"/>
                </a:solidFill>
              </a:defRPr>
            </a:lvl4pPr>
            <a:lvl5pPr>
              <a:defRPr sz="1006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[Phone Number</a:t>
            </a:r>
            <a:br>
              <a:rPr lang="en-GB"/>
            </a:br>
            <a:r>
              <a:rPr lang="en-GB"/>
              <a:t>Email]</a:t>
            </a:r>
          </a:p>
        </p:txBody>
      </p:sp>
      <p:sp>
        <p:nvSpPr>
          <p:cNvPr id="19" name="JobTitle">
            <a:extLst>
              <a:ext uri="{FF2B5EF4-FFF2-40B4-BE49-F238E27FC236}">
                <a16:creationId xmlns:a16="http://schemas.microsoft.com/office/drawing/2014/main" id="{AC9D004A-001D-42AC-9B8B-0594E5EA155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201599" y="5400000"/>
            <a:ext cx="3470400" cy="432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bg1"/>
                </a:solidFill>
              </a:defRPr>
            </a:lvl1pPr>
            <a:lvl2pPr>
              <a:defRPr sz="1257">
                <a:solidFill>
                  <a:schemeClr val="bg1"/>
                </a:solidFill>
              </a:defRPr>
            </a:lvl2pPr>
            <a:lvl3pPr>
              <a:defRPr sz="1257">
                <a:solidFill>
                  <a:schemeClr val="bg1"/>
                </a:solidFill>
              </a:defRPr>
            </a:lvl3pPr>
            <a:lvl4pPr>
              <a:defRPr sz="1257">
                <a:solidFill>
                  <a:schemeClr val="bg1"/>
                </a:solidFill>
              </a:defRPr>
            </a:lvl4pPr>
            <a:lvl5pPr>
              <a:defRPr sz="1257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[Title</a:t>
            </a:r>
            <a:br>
              <a:rPr lang="en-GB"/>
            </a:br>
            <a:r>
              <a:rPr lang="en-GB"/>
              <a:t>Office, Country]</a:t>
            </a:r>
          </a:p>
        </p:txBody>
      </p:sp>
      <p:sp>
        <p:nvSpPr>
          <p:cNvPr id="13" name="Name">
            <a:extLst>
              <a:ext uri="{FF2B5EF4-FFF2-40B4-BE49-F238E27FC236}">
                <a16:creationId xmlns:a16="http://schemas.microsoft.com/office/drawing/2014/main" id="{CAACDEE5-B6EE-4CE3-BCAD-A4D9A2A8FED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01599" y="4774515"/>
            <a:ext cx="3470400" cy="504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>
              <a:defRPr sz="1508">
                <a:solidFill>
                  <a:schemeClr val="bg1"/>
                </a:solidFill>
              </a:defRPr>
            </a:lvl2pPr>
            <a:lvl3pPr>
              <a:defRPr sz="1508">
                <a:solidFill>
                  <a:schemeClr val="bg1"/>
                </a:solidFill>
              </a:defRPr>
            </a:lvl3pPr>
            <a:lvl4pPr>
              <a:defRPr sz="1508">
                <a:solidFill>
                  <a:schemeClr val="bg1"/>
                </a:solidFill>
              </a:defRPr>
            </a:lvl4pPr>
            <a:lvl5pPr>
              <a:defRPr sz="1508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[First name</a:t>
            </a:r>
            <a:br>
              <a:rPr lang="en-GB"/>
            </a:br>
            <a:r>
              <a:rPr lang="en-GB"/>
              <a:t>Surname]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B6B312BD-C600-441A-8CA3-70C8219F74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92000" y="0"/>
            <a:ext cx="4546800" cy="4546800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6" name="Content 2">
            <a:extLst>
              <a:ext uri="{FF2B5EF4-FFF2-40B4-BE49-F238E27FC236}">
                <a16:creationId xmlns:a16="http://schemas.microsoft.com/office/drawing/2014/main" id="{E31809CD-189A-4C73-BD86-D3164A76CB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42000" y="1998000"/>
            <a:ext cx="3744000" cy="46980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quotes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2000" y="1997999"/>
            <a:ext cx="3744000" cy="4698075"/>
          </a:xfrm>
        </p:spPr>
        <p:txBody>
          <a:bodyPr/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870B2E52-323E-4751-9F40-F78381772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794000" cy="774000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5" name="TW Bar">
            <a:extLst>
              <a:ext uri="{FF2B5EF4-FFF2-40B4-BE49-F238E27FC236}">
                <a16:creationId xmlns:a16="http://schemas.microsoft.com/office/drawing/2014/main" id="{1DB0F4DC-50CC-4F59-9135-4669F858449A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3806405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795">
          <p15:clr>
            <a:srgbClr val="FBAE40"/>
          </p15:clr>
        </p15:guide>
        <p15:guide id="10" pos="5411">
          <p15:clr>
            <a:srgbClr val="FBAE40"/>
          </p15:clr>
        </p15:guide>
        <p15:guide id="11" pos="2857">
          <p15:clr>
            <a:srgbClr val="FBAE40"/>
          </p15:clr>
        </p15:guide>
        <p15:guide id="12" pos="3051">
          <p15:clr>
            <a:srgbClr val="FBAE40"/>
          </p15:clr>
        </p15:guide>
        <p15:guide id="13" pos="720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lfPageImage">
            <a:extLst>
              <a:ext uri="{FF2B5EF4-FFF2-40B4-BE49-F238E27FC236}">
                <a16:creationId xmlns:a16="http://schemas.microsoft.com/office/drawing/2014/main" id="{A098304F-FDE0-2640-F2D3-511DF30FDE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>
            <a:off x="8909999" y="-1"/>
            <a:ext cx="4536001" cy="75600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6A0A2339-0032-461E-8F53-98F62253DC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">
            <a:extLst>
              <a:ext uri="{FF2B5EF4-FFF2-40B4-BE49-F238E27FC236}">
                <a16:creationId xmlns:a16="http://schemas.microsoft.com/office/drawing/2014/main" id="{0545255B-8981-409D-AC72-496970444C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-1" y="7074000"/>
            <a:ext cx="8909997" cy="180000"/>
          </a:xfrm>
        </p:spPr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  <p:cxnSp>
        <p:nvCxnSpPr>
          <p:cNvPr id="5" name="Footer Separator">
            <a:extLst>
              <a:ext uri="{FF2B5EF4-FFF2-40B4-BE49-F238E27FC236}">
                <a16:creationId xmlns:a16="http://schemas.microsoft.com/office/drawing/2014/main" id="{263EA031-BA33-4AAF-8609-416F419AC567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W Logo">
            <a:extLst>
              <a:ext uri="{FF2B5EF4-FFF2-40B4-BE49-F238E27FC236}">
                <a16:creationId xmlns:a16="http://schemas.microsoft.com/office/drawing/2014/main" id="{2CA43C3F-ECF0-4056-BC68-A9BF95A2F4EA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graphicFrame>
        <p:nvGraphicFramePr>
          <p:cNvPr id="14" name="NewSlide_TOCTable" hidden="1">
            <a:extLst>
              <a:ext uri="{FF2B5EF4-FFF2-40B4-BE49-F238E27FC236}">
                <a16:creationId xmlns:a16="http://schemas.microsoft.com/office/drawing/2014/main" id="{9E1862F0-4A96-4393-BBE3-3E60B094EA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325700"/>
              </p:ext>
            </p:extLst>
          </p:nvPr>
        </p:nvGraphicFramePr>
        <p:xfrm>
          <a:off x="800552" y="2002829"/>
          <a:ext cx="7740000" cy="43776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623472955"/>
                    </a:ext>
                  </a:extLst>
                </a:gridCol>
                <a:gridCol w="6624000">
                  <a:extLst>
                    <a:ext uri="{9D8B030D-6E8A-4147-A177-3AD203B41FA5}">
                      <a16:colId xmlns:a16="http://schemas.microsoft.com/office/drawing/2014/main" val="301689946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4199035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2400" b="1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first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9912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1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second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5655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third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5243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fourth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4242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fifth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5255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sixth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084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seventh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172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eighth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23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ninth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438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144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tenth item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7407672"/>
                  </a:ext>
                </a:extLst>
              </a:tr>
            </a:tbl>
          </a:graphicData>
        </a:graphic>
      </p:graphicFrame>
      <p:sp>
        <p:nvSpPr>
          <p:cNvPr id="3" name="Title">
            <a:extLst>
              <a:ext uri="{FF2B5EF4-FFF2-40B4-BE49-F238E27FC236}">
                <a16:creationId xmlns:a16="http://schemas.microsoft.com/office/drawing/2014/main" id="{B9C3E19C-C1E7-44C1-83A9-CCA59E8785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30000"/>
            <a:ext cx="7794000" cy="774000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TW Bar">
            <a:extLst>
              <a:ext uri="{FF2B5EF4-FFF2-40B4-BE49-F238E27FC236}">
                <a16:creationId xmlns:a16="http://schemas.microsoft.com/office/drawing/2014/main" id="{12DD06E8-815A-45DF-9ABB-60D279D9529F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/>
          </a:p>
        </p:txBody>
      </p:sp>
    </p:spTree>
    <p:extLst>
      <p:ext uri="{BB962C8B-B14F-4D97-AF65-F5344CB8AC3E}">
        <p14:creationId xmlns:p14="http://schemas.microsoft.com/office/powerpoint/2010/main" val="1106138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5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Op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ullPageImage">
            <a:extLst>
              <a:ext uri="{FF2B5EF4-FFF2-40B4-BE49-F238E27FC236}">
                <a16:creationId xmlns:a16="http://schemas.microsoft.com/office/drawing/2014/main" id="{EE210B91-7A8D-07D2-AF72-8FE7A1ABB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0" b="21880"/>
          <a:stretch/>
        </p:blipFill>
        <p:spPr>
          <a:xfrm>
            <a:off x="-1" y="-1"/>
            <a:ext cx="13442400" cy="7560002"/>
          </a:xfrm>
          <a:prstGeom prst="rect">
            <a:avLst/>
          </a:prstGeom>
        </p:spPr>
      </p:pic>
      <p:sp>
        <p:nvSpPr>
          <p:cNvPr id="8" name="TintCover">
            <a:extLst>
              <a:ext uri="{FF2B5EF4-FFF2-40B4-BE49-F238E27FC236}">
                <a16:creationId xmlns:a16="http://schemas.microsoft.com/office/drawing/2014/main" id="{0559DDB1-3E42-41EB-A312-A876E11AA378}"/>
              </a:ext>
            </a:extLst>
          </p:cNvPr>
          <p:cNvSpPr/>
          <p:nvPr/>
        </p:nvSpPr>
        <p:spPr>
          <a:xfrm>
            <a:off x="-1" y="0"/>
            <a:ext cx="11038115" cy="755967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86000">
                <a:schemeClr val="accent1">
                  <a:alpha val="0"/>
                  <a:lumMod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W Logo">
            <a:extLst>
              <a:ext uri="{FF2B5EF4-FFF2-40B4-BE49-F238E27FC236}">
                <a16:creationId xmlns:a16="http://schemas.microsoft.com/office/drawing/2014/main" id="{6D2BD618-A4CF-44AB-B3E0-A7398145BF64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90000" y="4068000"/>
            <a:ext cx="7738188" cy="288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Click to edit divider subtitle</a:t>
            </a:r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890000" y="2880000"/>
            <a:ext cx="7738188" cy="1008000"/>
          </a:xfrm>
        </p:spPr>
        <p:txBody>
          <a:bodyPr anchor="ctr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divider title</a:t>
            </a: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1583999" y="2880000"/>
            <a:ext cx="684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5" name="DividerSectionNo">
            <a:extLst>
              <a:ext uri="{FF2B5EF4-FFF2-40B4-BE49-F238E27FC236}">
                <a16:creationId xmlns:a16="http://schemas.microsoft.com/office/drawing/2014/main" id="{C31001A0-78BA-4D4C-9BCD-25D9688ED0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000" y="2880000"/>
            <a:ext cx="1224000" cy="1008000"/>
          </a:xfrm>
        </p:spPr>
        <p:txBody>
          <a:bodyPr anchor="ctr" anchorCtr="0"/>
          <a:lstStyle>
            <a:lvl1pPr algn="r">
              <a:defRPr sz="54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6285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846615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lfPageImage">
            <a:extLst>
              <a:ext uri="{FF2B5EF4-FFF2-40B4-BE49-F238E27FC236}">
                <a16:creationId xmlns:a16="http://schemas.microsoft.com/office/drawing/2014/main" id="{9B404DAC-B60D-3AD8-66B0-83B6DE43C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>
            <a:off x="-1" y="-1"/>
            <a:ext cx="4536001" cy="7560000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53600" y="4068000"/>
            <a:ext cx="6825226" cy="324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0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Click to edit divider subtitle</a:t>
            </a:r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3600" y="2880000"/>
            <a:ext cx="6825226" cy="1008000"/>
          </a:xfrm>
        </p:spPr>
        <p:txBody>
          <a:bodyPr anchor="ctr"/>
          <a:lstStyle>
            <a:lvl1pPr algn="l">
              <a:lnSpc>
                <a:spcPct val="100000"/>
              </a:lnSpc>
              <a:defRPr sz="3200"/>
            </a:lvl1pPr>
          </a:lstStyle>
          <a:p>
            <a:r>
              <a:rPr lang="en-GB"/>
              <a:t>Click to edit divider title</a:t>
            </a: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5544000" y="2880000"/>
            <a:ext cx="684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4" name="DividerSectionNo">
            <a:extLst>
              <a:ext uri="{FF2B5EF4-FFF2-40B4-BE49-F238E27FC236}">
                <a16:creationId xmlns:a16="http://schemas.microsoft.com/office/drawing/2014/main" id="{9B44003E-7B02-4AD9-8C27-D5853BD07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000" y="2880000"/>
            <a:ext cx="1224000" cy="1008000"/>
          </a:xfrm>
        </p:spPr>
        <p:txBody>
          <a:bodyPr anchor="ctr" anchorCtr="0"/>
          <a:lstStyle>
            <a:lvl1pPr algn="r">
              <a:defRPr sz="54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6285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7" name="TW Logo">
            <a:extLst>
              <a:ext uri="{FF2B5EF4-FFF2-40B4-BE49-F238E27FC236}">
                <a16:creationId xmlns:a16="http://schemas.microsoft.com/office/drawing/2014/main" id="{867D960A-6BA8-4B84-83F2-CEBC3D7E7DB5}"/>
              </a:ext>
            </a:extLst>
          </p:cNvPr>
          <p:cNvSpPr>
            <a:spLocks noEditPoints="1"/>
          </p:cNvSpPr>
          <p:nvPr/>
        </p:nvSpPr>
        <p:spPr bwMode="auto">
          <a:xfrm>
            <a:off x="11214000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070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Op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Panel">
            <a:extLst>
              <a:ext uri="{FF2B5EF4-FFF2-40B4-BE49-F238E27FC236}">
                <a16:creationId xmlns:a16="http://schemas.microsoft.com/office/drawing/2014/main" id="{3D9D97A6-B49F-4B7C-8E6C-8D4215B447D1}"/>
              </a:ext>
            </a:extLst>
          </p:cNvPr>
          <p:cNvSpPr/>
          <p:nvPr/>
        </p:nvSpPr>
        <p:spPr>
          <a:xfrm>
            <a:off x="0" y="1"/>
            <a:ext cx="4536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53600" y="4104000"/>
            <a:ext cx="6825226" cy="324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0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Click to edit divider subtitle</a:t>
            </a:r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3600" y="2880000"/>
            <a:ext cx="6825226" cy="1008000"/>
          </a:xfrm>
        </p:spPr>
        <p:txBody>
          <a:bodyPr anchor="ctr"/>
          <a:lstStyle>
            <a:lvl1pPr algn="l">
              <a:lnSpc>
                <a:spcPct val="100000"/>
              </a:lnSpc>
              <a:defRPr sz="3200"/>
            </a:lvl1pPr>
          </a:lstStyle>
          <a:p>
            <a:r>
              <a:rPr lang="en-GB"/>
              <a:t>Click to edit divider title</a:t>
            </a: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5544000" y="2880000"/>
            <a:ext cx="684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2" name="MainPicture">
            <a:extLst>
              <a:ext uri="{FF2B5EF4-FFF2-40B4-BE49-F238E27FC236}">
                <a16:creationId xmlns:a16="http://schemas.microsoft.com/office/drawing/2014/main" id="{9EA09FF6-3062-42D9-A3B5-27DBBD00EB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4536000" cy="7559675"/>
          </a:xfrm>
        </p:spPr>
        <p:txBody>
          <a:bodyPr/>
          <a:lstStyle/>
          <a:p>
            <a:r>
              <a:rPr lang="en-GB"/>
              <a:t>Bild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  <p:sp>
        <p:nvSpPr>
          <p:cNvPr id="14" name="DividerSectionNo">
            <a:extLst>
              <a:ext uri="{FF2B5EF4-FFF2-40B4-BE49-F238E27FC236}">
                <a16:creationId xmlns:a16="http://schemas.microsoft.com/office/drawing/2014/main" id="{9B44003E-7B02-4AD9-8C27-D5853BD07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000" y="2880000"/>
            <a:ext cx="1224000" cy="1008000"/>
          </a:xfrm>
        </p:spPr>
        <p:txBody>
          <a:bodyPr anchor="ctr" anchorCtr="0"/>
          <a:lstStyle>
            <a:lvl1pPr algn="r">
              <a:defRPr sz="54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6285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10" name="TW Logo">
            <a:extLst>
              <a:ext uri="{FF2B5EF4-FFF2-40B4-BE49-F238E27FC236}">
                <a16:creationId xmlns:a16="http://schemas.microsoft.com/office/drawing/2014/main" id="{5B3D2A5D-A4BC-4587-916F-B0893D6861FD}"/>
              </a:ext>
            </a:extLst>
          </p:cNvPr>
          <p:cNvSpPr>
            <a:spLocks noEditPoints="1"/>
          </p:cNvSpPr>
          <p:nvPr/>
        </p:nvSpPr>
        <p:spPr bwMode="auto">
          <a:xfrm>
            <a:off x="11214000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418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Op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Panel">
            <a:extLst>
              <a:ext uri="{FF2B5EF4-FFF2-40B4-BE49-F238E27FC236}">
                <a16:creationId xmlns:a16="http://schemas.microsoft.com/office/drawing/2014/main" id="{3C9435CE-3E9D-42EF-9568-1FECF0F57DC3}"/>
              </a:ext>
            </a:extLst>
          </p:cNvPr>
          <p:cNvSpPr/>
          <p:nvPr/>
        </p:nvSpPr>
        <p:spPr>
          <a:xfrm>
            <a:off x="-1" y="1"/>
            <a:ext cx="13439775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800" y="4068000"/>
            <a:ext cx="7738188" cy="288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Click to edit divider subtitle</a:t>
            </a:r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890000" y="2880000"/>
            <a:ext cx="7738188" cy="1008000"/>
          </a:xfrm>
        </p:spPr>
        <p:txBody>
          <a:bodyPr anchor="ctr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divider title</a:t>
            </a: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1584000" y="2880000"/>
            <a:ext cx="684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0" name="DividerSectionNo">
            <a:extLst>
              <a:ext uri="{FF2B5EF4-FFF2-40B4-BE49-F238E27FC236}">
                <a16:creationId xmlns:a16="http://schemas.microsoft.com/office/drawing/2014/main" id="{30F28C3D-FC9D-4DB5-B25D-7F74E966B0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000" y="2880000"/>
            <a:ext cx="1224000" cy="1008000"/>
          </a:xfrm>
        </p:spPr>
        <p:txBody>
          <a:bodyPr anchor="ctr" anchorCtr="0"/>
          <a:lstStyle>
            <a:lvl1pPr algn="r">
              <a:defRPr sz="54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6285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6285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11" name="TW Logo">
            <a:extLst>
              <a:ext uri="{FF2B5EF4-FFF2-40B4-BE49-F238E27FC236}">
                <a16:creationId xmlns:a16="http://schemas.microsoft.com/office/drawing/2014/main" id="{D0619BF6-0242-4E30-8268-CBC0E82D54DC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123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ackgroundBanner">
            <a:extLst>
              <a:ext uri="{FF2B5EF4-FFF2-40B4-BE49-F238E27FC236}">
                <a16:creationId xmlns:a16="http://schemas.microsoft.com/office/drawing/2014/main" id="{825586E7-279D-419C-B3B2-4C9E3E535572}"/>
              </a:ext>
            </a:extLst>
          </p:cNvPr>
          <p:cNvSpPr/>
          <p:nvPr/>
        </p:nvSpPr>
        <p:spPr bwMode="ltGray">
          <a:xfrm>
            <a:off x="1" y="1"/>
            <a:ext cx="13439775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24" name="FooterTextBox">
            <a:extLst>
              <a:ext uri="{FF2B5EF4-FFF2-40B4-BE49-F238E27FC236}">
                <a16:creationId xmlns:a16="http://schemas.microsoft.com/office/drawing/2014/main" id="{E6231646-BEC7-4881-B43C-0414D6EA2930}"/>
              </a:ext>
            </a:extLst>
          </p:cNvPr>
          <p:cNvSpPr txBox="1"/>
          <p:nvPr/>
        </p:nvSpPr>
        <p:spPr bwMode="gray">
          <a:xfrm>
            <a:off x="793750" y="5579999"/>
            <a:ext cx="11880000" cy="153200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tabLst>
                <a:tab pos="11940997" algn="r"/>
              </a:tabLst>
            </a:pPr>
            <a:r>
              <a:rPr lang="en-GB" sz="1400">
                <a:solidFill>
                  <a:srgbClr val="00C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 &gt; Middle East &gt; Asia</a:t>
            </a:r>
            <a:r>
              <a:rPr lang="en-GB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taylorwessing.com</a:t>
            </a:r>
          </a:p>
          <a:p>
            <a:pPr algn="l">
              <a:spcBef>
                <a:spcPts val="0"/>
              </a:spcBef>
              <a:spcAft>
                <a:spcPts val="200"/>
              </a:spcAft>
              <a:tabLst>
                <a:tab pos="11940997" algn="r"/>
              </a:tabLst>
            </a:pPr>
            <a:r>
              <a:rPr lang="en-GB"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Taylor Wessing 2024</a:t>
            </a:r>
          </a:p>
          <a:p>
            <a:pPr algn="l">
              <a:spcBef>
                <a:spcPts val="0"/>
              </a:spcBef>
              <a:spcAft>
                <a:spcPts val="200"/>
              </a:spcAft>
              <a:tabLst>
                <a:tab pos="11940997" algn="r"/>
              </a:tabLst>
            </a:pPr>
            <a:r>
              <a:rPr lang="en-GB"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publication is not intended to constitute legal advice. Taylor Wessing entities operate under one brand but are legally distinct, either being or affiliated to a member of Taylor Wessing Verein. Taylor Wessing Verein does not itself provide services. Further information can be found on our regulatory page at www.taylorwessing.com/regulatory.</a:t>
            </a:r>
          </a:p>
        </p:txBody>
      </p:sp>
    </p:spTree>
    <p:extLst>
      <p:ext uri="{BB962C8B-B14F-4D97-AF65-F5344CB8AC3E}">
        <p14:creationId xmlns:p14="http://schemas.microsoft.com/office/powerpoint/2010/main" val="2109246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ADC990E7-75A0-48A6-BF87-C17D3EAC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4" name="Footer Separator">
            <a:extLst>
              <a:ext uri="{FF2B5EF4-FFF2-40B4-BE49-F238E27FC236}">
                <a16:creationId xmlns:a16="http://schemas.microsoft.com/office/drawing/2014/main" id="{7B36BDBE-4E3A-4264-8985-84C29CC3E61E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W Logo">
            <a:extLst>
              <a:ext uri="{FF2B5EF4-FFF2-40B4-BE49-F238E27FC236}">
                <a16:creationId xmlns:a16="http://schemas.microsoft.com/office/drawing/2014/main" id="{1236466F-DE80-473E-9FCA-DF7C9A38BBED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2000" y="4179600"/>
            <a:ext cx="5774400" cy="25164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0F4F686F-6AC4-40DC-B49C-77C90ABBBC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2000" y="1998000"/>
            <a:ext cx="5774400" cy="201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4179600"/>
            <a:ext cx="5781600" cy="25164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11" name="Picture 1">
            <a:extLst>
              <a:ext uri="{FF2B5EF4-FFF2-40B4-BE49-F238E27FC236}">
                <a16:creationId xmlns:a16="http://schemas.microsoft.com/office/drawing/2014/main" id="{DA913BE1-6977-4FFB-9E08-516352AD7B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2000" y="1998000"/>
            <a:ext cx="5781600" cy="2016000"/>
          </a:xfrm>
        </p:spPr>
        <p:txBody>
          <a:bodyPr/>
          <a:lstStyle/>
          <a:p>
            <a:r>
              <a:rPr lang="en-GB" dirty="0"/>
              <a:t>Bild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6" name="TW Bar">
            <a:extLst>
              <a:ext uri="{FF2B5EF4-FFF2-40B4-BE49-F238E27FC236}">
                <a16:creationId xmlns:a16="http://schemas.microsoft.com/office/drawing/2014/main" id="{DD326812-5636-4DBD-A791-21669C8691C0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3136580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4343" userDrawn="1">
          <p15:clr>
            <a:srgbClr val="FBAE40"/>
          </p15:clr>
        </p15:guide>
        <p15:guide id="7" pos="4138" userDrawn="1">
          <p15:clr>
            <a:srgbClr val="FBAE40"/>
          </p15:clr>
        </p15:guide>
        <p15:guide id="8" orient="horz" pos="2631" userDrawn="1">
          <p15:clr>
            <a:srgbClr val="FBAE40"/>
          </p15:clr>
        </p15:guide>
        <p15:guide id="9" orient="horz" pos="2529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1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Panel">
            <a:extLst>
              <a:ext uri="{FF2B5EF4-FFF2-40B4-BE49-F238E27FC236}">
                <a16:creationId xmlns:a16="http://schemas.microsoft.com/office/drawing/2014/main" id="{3D9D97A6-B49F-4B7C-8E6C-8D4215B447D1}"/>
              </a:ext>
            </a:extLst>
          </p:cNvPr>
          <p:cNvSpPr/>
          <p:nvPr/>
        </p:nvSpPr>
        <p:spPr>
          <a:xfrm>
            <a:off x="0" y="1"/>
            <a:ext cx="4536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1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5" name="TitlePagePandC">
            <a:extLst>
              <a:ext uri="{FF2B5EF4-FFF2-40B4-BE49-F238E27FC236}">
                <a16:creationId xmlns:a16="http://schemas.microsoft.com/office/drawing/2014/main" id="{4A809D2B-4E40-4674-943B-0B8B5E247899}"/>
              </a:ext>
            </a:extLst>
          </p:cNvPr>
          <p:cNvSpPr txBox="1"/>
          <p:nvPr/>
        </p:nvSpPr>
        <p:spPr>
          <a:xfrm>
            <a:off x="5064125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Private and Confidential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4888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9600" y="399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Master-</a:t>
            </a:r>
            <a:r>
              <a:rPr lang="en-GB" err="1"/>
              <a:t>Untertitelformat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9600" y="2718000"/>
            <a:ext cx="7578000" cy="1116000"/>
          </a:xfrm>
        </p:spPr>
        <p:txBody>
          <a:bodyPr anchor="b"/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(must be 2 lines)</a:t>
            </a:r>
          </a:p>
        </p:txBody>
      </p:sp>
    </p:spTree>
    <p:extLst>
      <p:ext uri="{BB962C8B-B14F-4D97-AF65-F5344CB8AC3E}">
        <p14:creationId xmlns:p14="http://schemas.microsoft.com/office/powerpoint/2010/main" val="3632565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233">
          <p15:clr>
            <a:srgbClr val="FBAE40"/>
          </p15:clr>
        </p15:guide>
        <p15:guide id="4" pos="319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1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Panel">
            <a:extLst>
              <a:ext uri="{FF2B5EF4-FFF2-40B4-BE49-F238E27FC236}">
                <a16:creationId xmlns:a16="http://schemas.microsoft.com/office/drawing/2014/main" id="{3D9D97A6-B49F-4B7C-8E6C-8D4215B447D1}"/>
              </a:ext>
            </a:extLst>
          </p:cNvPr>
          <p:cNvSpPr/>
          <p:nvPr/>
        </p:nvSpPr>
        <p:spPr>
          <a:xfrm>
            <a:off x="0" y="1"/>
            <a:ext cx="4536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3" name="TitlePagePandC">
            <a:extLst>
              <a:ext uri="{FF2B5EF4-FFF2-40B4-BE49-F238E27FC236}">
                <a16:creationId xmlns:a16="http://schemas.microsoft.com/office/drawing/2014/main" id="{0A18B494-9A1E-44DE-986B-74B7B7E7E3DB}"/>
              </a:ext>
            </a:extLst>
          </p:cNvPr>
          <p:cNvSpPr txBox="1"/>
          <p:nvPr/>
        </p:nvSpPr>
        <p:spPr>
          <a:xfrm>
            <a:off x="5064125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Private and Confidential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5500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9600" y="453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Master-</a:t>
            </a:r>
            <a:r>
              <a:rPr lang="en-GB" err="1"/>
              <a:t>Untertitelformat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9600" y="2718000"/>
            <a:ext cx="7578000" cy="1620000"/>
          </a:xfrm>
        </p:spPr>
        <p:txBody>
          <a:bodyPr anchor="b"/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(must be </a:t>
            </a:r>
            <a:br>
              <a:rPr lang="en-GB"/>
            </a:br>
            <a:r>
              <a:rPr lang="en-GB"/>
              <a:t>3 lines)</a:t>
            </a:r>
          </a:p>
        </p:txBody>
      </p:sp>
    </p:spTree>
    <p:extLst>
      <p:ext uri="{BB962C8B-B14F-4D97-AF65-F5344CB8AC3E}">
        <p14:creationId xmlns:p14="http://schemas.microsoft.com/office/powerpoint/2010/main" val="3286178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233">
          <p15:clr>
            <a:srgbClr val="FBAE40"/>
          </p15:clr>
        </p15:guide>
        <p15:guide id="4" pos="319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2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lfPageImage">
            <a:extLst>
              <a:ext uri="{FF2B5EF4-FFF2-40B4-BE49-F238E27FC236}">
                <a16:creationId xmlns:a16="http://schemas.microsoft.com/office/drawing/2014/main" id="{DE8F8726-F025-993A-335A-7EC3A91DF8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>
            <a:off x="-1" y="-1"/>
            <a:ext cx="4536001" cy="7560000"/>
          </a:xfrm>
          <a:prstGeom prst="rect">
            <a:avLst/>
          </a:prstGeom>
        </p:spPr>
      </p:pic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1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4888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9600" y="399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Master-</a:t>
            </a:r>
            <a:r>
              <a:rPr lang="en-GB" err="1"/>
              <a:t>Untertitelformat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9600" y="2718000"/>
            <a:ext cx="7578000" cy="1116000"/>
          </a:xfrm>
        </p:spPr>
        <p:txBody>
          <a:bodyPr anchor="b"/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(must be 2 lines)</a:t>
            </a:r>
          </a:p>
        </p:txBody>
      </p:sp>
    </p:spTree>
    <p:extLst>
      <p:ext uri="{BB962C8B-B14F-4D97-AF65-F5344CB8AC3E}">
        <p14:creationId xmlns:p14="http://schemas.microsoft.com/office/powerpoint/2010/main" val="917855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>
          <p15:clr>
            <a:srgbClr val="FBAE40"/>
          </p15:clr>
        </p15:guide>
        <p15:guide id="4" pos="319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2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lfPageImage">
            <a:extLst>
              <a:ext uri="{FF2B5EF4-FFF2-40B4-BE49-F238E27FC236}">
                <a16:creationId xmlns:a16="http://schemas.microsoft.com/office/drawing/2014/main" id="{6E3CFAB7-D3DF-DAB1-2CD7-611731FC9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>
            <a:off x="-1" y="-1"/>
            <a:ext cx="4536001" cy="7560000"/>
          </a:xfrm>
          <a:prstGeom prst="rect">
            <a:avLst/>
          </a:prstGeom>
        </p:spPr>
      </p:pic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1" name="TitlePagePandC">
            <a:extLst>
              <a:ext uri="{FF2B5EF4-FFF2-40B4-BE49-F238E27FC236}">
                <a16:creationId xmlns:a16="http://schemas.microsoft.com/office/drawing/2014/main" id="{49B70041-BDE2-4180-B140-E8154CF356B4}"/>
              </a:ext>
            </a:extLst>
          </p:cNvPr>
          <p:cNvSpPr txBox="1"/>
          <p:nvPr/>
        </p:nvSpPr>
        <p:spPr>
          <a:xfrm>
            <a:off x="5064125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Private and Confidential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5500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9600" y="453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Master-</a:t>
            </a:r>
            <a:r>
              <a:rPr lang="en-GB" err="1"/>
              <a:t>Untertitelformat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9600" y="2718000"/>
            <a:ext cx="7578000" cy="1620000"/>
          </a:xfrm>
        </p:spPr>
        <p:txBody>
          <a:bodyPr anchor="b"/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(must be </a:t>
            </a:r>
            <a:br>
              <a:rPr lang="en-GB"/>
            </a:br>
            <a:r>
              <a:rPr lang="en-GB"/>
              <a:t>3 lines)</a:t>
            </a:r>
          </a:p>
        </p:txBody>
      </p:sp>
    </p:spTree>
    <p:extLst>
      <p:ext uri="{BB962C8B-B14F-4D97-AF65-F5344CB8AC3E}">
        <p14:creationId xmlns:p14="http://schemas.microsoft.com/office/powerpoint/2010/main" val="3813940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9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3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lfPageImage">
            <a:extLst>
              <a:ext uri="{FF2B5EF4-FFF2-40B4-BE49-F238E27FC236}">
                <a16:creationId xmlns:a16="http://schemas.microsoft.com/office/drawing/2014/main" id="{9BFE5232-9CD2-BD54-B7E8-931CE530D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>
            <a:off x="-1" y="-1"/>
            <a:ext cx="4536001" cy="7560000"/>
          </a:xfrm>
          <a:prstGeom prst="rect">
            <a:avLst/>
          </a:prstGeom>
        </p:spPr>
      </p:pic>
      <p:sp>
        <p:nvSpPr>
          <p:cNvPr id="11" name="BackgroundPanel">
            <a:extLst>
              <a:ext uri="{FF2B5EF4-FFF2-40B4-BE49-F238E27FC236}">
                <a16:creationId xmlns:a16="http://schemas.microsoft.com/office/drawing/2014/main" id="{D73EE119-84A3-4B36-9BFD-F10D727BF3AD}"/>
              </a:ext>
            </a:extLst>
          </p:cNvPr>
          <p:cNvSpPr/>
          <p:nvPr/>
        </p:nvSpPr>
        <p:spPr>
          <a:xfrm>
            <a:off x="4536000" y="1"/>
            <a:ext cx="8910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1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3" name="TitlePagePandC">
            <a:extLst>
              <a:ext uri="{FF2B5EF4-FFF2-40B4-BE49-F238E27FC236}">
                <a16:creationId xmlns:a16="http://schemas.microsoft.com/office/drawing/2014/main" id="{231C61B2-3E4A-48F1-B29D-4AF9822CFEB6}"/>
              </a:ext>
            </a:extLst>
          </p:cNvPr>
          <p:cNvSpPr txBox="1"/>
          <p:nvPr/>
        </p:nvSpPr>
        <p:spPr>
          <a:xfrm>
            <a:off x="5064125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and Confidential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4888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9600" y="399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Master-</a:t>
            </a:r>
            <a:r>
              <a:rPr lang="en-GB" err="1"/>
              <a:t>Untertitelformat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079600" y="2718000"/>
            <a:ext cx="7578000" cy="1116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(must be 2 lines)</a:t>
            </a:r>
          </a:p>
        </p:txBody>
      </p:sp>
    </p:spTree>
    <p:extLst>
      <p:ext uri="{BB962C8B-B14F-4D97-AF65-F5344CB8AC3E}">
        <p14:creationId xmlns:p14="http://schemas.microsoft.com/office/powerpoint/2010/main" val="769328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9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3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lfPageImage">
            <a:extLst>
              <a:ext uri="{FF2B5EF4-FFF2-40B4-BE49-F238E27FC236}">
                <a16:creationId xmlns:a16="http://schemas.microsoft.com/office/drawing/2014/main" id="{F3D15DFD-BE6C-1165-0FA4-43B23B786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>
            <a:off x="-1" y="-1"/>
            <a:ext cx="4536001" cy="7560000"/>
          </a:xfrm>
          <a:prstGeom prst="rect">
            <a:avLst/>
          </a:prstGeom>
        </p:spPr>
      </p:pic>
      <p:sp>
        <p:nvSpPr>
          <p:cNvPr id="11" name="BackgroundPanel">
            <a:extLst>
              <a:ext uri="{FF2B5EF4-FFF2-40B4-BE49-F238E27FC236}">
                <a16:creationId xmlns:a16="http://schemas.microsoft.com/office/drawing/2014/main" id="{C93E7BC5-0D49-4B5C-9E79-9EC187F2D08F}"/>
              </a:ext>
            </a:extLst>
          </p:cNvPr>
          <p:cNvSpPr/>
          <p:nvPr/>
        </p:nvSpPr>
        <p:spPr>
          <a:xfrm>
            <a:off x="4536000" y="1"/>
            <a:ext cx="8910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5080621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4852800" y="2718000"/>
            <a:ext cx="684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3" name="TitlePagePandC">
            <a:extLst>
              <a:ext uri="{FF2B5EF4-FFF2-40B4-BE49-F238E27FC236}">
                <a16:creationId xmlns:a16="http://schemas.microsoft.com/office/drawing/2014/main" id="{0E84AF64-57C8-4B24-9AC8-02328A1AF0CB}"/>
              </a:ext>
            </a:extLst>
          </p:cNvPr>
          <p:cNvSpPr txBox="1"/>
          <p:nvPr/>
        </p:nvSpPr>
        <p:spPr>
          <a:xfrm>
            <a:off x="5064125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and Confidential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9600" y="5500800"/>
            <a:ext cx="7578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9600" y="4536000"/>
            <a:ext cx="7578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Master-</a:t>
            </a:r>
            <a:r>
              <a:rPr lang="en-GB" err="1"/>
              <a:t>Untertitelformat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079600" y="2718000"/>
            <a:ext cx="7578000" cy="1620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(must be </a:t>
            </a:r>
            <a:br>
              <a:rPr lang="en-GB"/>
            </a:br>
            <a:r>
              <a:rPr lang="en-GB"/>
              <a:t>3 lines)</a:t>
            </a:r>
          </a:p>
        </p:txBody>
      </p:sp>
    </p:spTree>
    <p:extLst>
      <p:ext uri="{BB962C8B-B14F-4D97-AF65-F5344CB8AC3E}">
        <p14:creationId xmlns:p14="http://schemas.microsoft.com/office/powerpoint/2010/main" val="4182625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9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4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ullPageImage">
            <a:extLst>
              <a:ext uri="{FF2B5EF4-FFF2-40B4-BE49-F238E27FC236}">
                <a16:creationId xmlns:a16="http://schemas.microsoft.com/office/drawing/2014/main" id="{5D50C31C-456C-996B-EF35-3F247A1F2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0" b="21880"/>
          <a:stretch/>
        </p:blipFill>
        <p:spPr>
          <a:xfrm>
            <a:off x="-1" y="-1"/>
            <a:ext cx="13442400" cy="7560002"/>
          </a:xfrm>
          <a:prstGeom prst="rect">
            <a:avLst/>
          </a:prstGeom>
        </p:spPr>
      </p:pic>
      <p:sp>
        <p:nvSpPr>
          <p:cNvPr id="11" name="TintCover">
            <a:extLst>
              <a:ext uri="{FF2B5EF4-FFF2-40B4-BE49-F238E27FC236}">
                <a16:creationId xmlns:a16="http://schemas.microsoft.com/office/drawing/2014/main" id="{E3DA02A0-8F77-4D15-9815-FD7926367EC0}"/>
              </a:ext>
            </a:extLst>
          </p:cNvPr>
          <p:cNvSpPr/>
          <p:nvPr/>
        </p:nvSpPr>
        <p:spPr>
          <a:xfrm>
            <a:off x="-1" y="0"/>
            <a:ext cx="11038115" cy="755967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86000">
                <a:schemeClr val="accent1">
                  <a:alpha val="0"/>
                  <a:lumMod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977848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750027" y="2718000"/>
            <a:ext cx="68400" cy="11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827" y="4888800"/>
            <a:ext cx="7812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6827" y="3996000"/>
            <a:ext cx="7812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Master-</a:t>
            </a:r>
            <a:r>
              <a:rPr lang="en-GB" err="1"/>
              <a:t>Untertitelformat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976827" y="2718000"/>
            <a:ext cx="7812000" cy="1116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(must be 2 lines)</a:t>
            </a:r>
          </a:p>
        </p:txBody>
      </p:sp>
    </p:spTree>
    <p:extLst>
      <p:ext uri="{BB962C8B-B14F-4D97-AF65-F5344CB8AC3E}">
        <p14:creationId xmlns:p14="http://schemas.microsoft.com/office/powerpoint/2010/main" val="630547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4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ullPageImage">
            <a:extLst>
              <a:ext uri="{FF2B5EF4-FFF2-40B4-BE49-F238E27FC236}">
                <a16:creationId xmlns:a16="http://schemas.microsoft.com/office/drawing/2014/main" id="{01F19AC6-B67D-C398-4312-C333E6712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0" b="21880"/>
          <a:stretch/>
        </p:blipFill>
        <p:spPr>
          <a:xfrm>
            <a:off x="-1" y="-1"/>
            <a:ext cx="13442400" cy="7560002"/>
          </a:xfrm>
          <a:prstGeom prst="rect">
            <a:avLst/>
          </a:prstGeom>
        </p:spPr>
      </p:pic>
      <p:sp>
        <p:nvSpPr>
          <p:cNvPr id="11" name="TintCover">
            <a:extLst>
              <a:ext uri="{FF2B5EF4-FFF2-40B4-BE49-F238E27FC236}">
                <a16:creationId xmlns:a16="http://schemas.microsoft.com/office/drawing/2014/main" id="{465215CC-880D-4CFC-AE04-05E7515AC67A}"/>
              </a:ext>
            </a:extLst>
          </p:cNvPr>
          <p:cNvSpPr/>
          <p:nvPr/>
        </p:nvSpPr>
        <p:spPr>
          <a:xfrm>
            <a:off x="-1" y="0"/>
            <a:ext cx="11038115" cy="755967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86000">
                <a:schemeClr val="accent1">
                  <a:alpha val="0"/>
                  <a:lumMod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TWBar">
            <a:extLst>
              <a:ext uri="{FF2B5EF4-FFF2-40B4-BE49-F238E27FC236}">
                <a16:creationId xmlns:a16="http://schemas.microsoft.com/office/drawing/2014/main" id="{0AE8CE7F-A93B-49AC-97FA-4FC3C8FF4295}"/>
              </a:ext>
            </a:extLst>
          </p:cNvPr>
          <p:cNvSpPr/>
          <p:nvPr/>
        </p:nvSpPr>
        <p:spPr>
          <a:xfrm>
            <a:off x="750013" y="2718000"/>
            <a:ext cx="684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977834" y="216115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itlePagePandC">
            <a:extLst>
              <a:ext uri="{FF2B5EF4-FFF2-40B4-BE49-F238E27FC236}">
                <a16:creationId xmlns:a16="http://schemas.microsoft.com/office/drawing/2014/main" id="{C4E56A02-6DE0-44D6-A788-A0FC9B7B5C98}"/>
              </a:ext>
            </a:extLst>
          </p:cNvPr>
          <p:cNvSpPr txBox="1"/>
          <p:nvPr/>
        </p:nvSpPr>
        <p:spPr>
          <a:xfrm>
            <a:off x="975600" y="7110000"/>
            <a:ext cx="757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and Confidential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813" y="5500800"/>
            <a:ext cx="7812000" cy="21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6813" y="4536000"/>
            <a:ext cx="7812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Master-</a:t>
            </a:r>
            <a:r>
              <a:rPr lang="en-GB" err="1"/>
              <a:t>Untertitelformat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976813" y="2718000"/>
            <a:ext cx="7812000" cy="1620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(must be </a:t>
            </a:r>
            <a:br>
              <a:rPr lang="en-GB"/>
            </a:br>
            <a:r>
              <a:rPr lang="en-GB"/>
              <a:t>3 lines)</a:t>
            </a:r>
          </a:p>
        </p:txBody>
      </p:sp>
    </p:spTree>
    <p:extLst>
      <p:ext uri="{BB962C8B-B14F-4D97-AF65-F5344CB8AC3E}">
        <p14:creationId xmlns:p14="http://schemas.microsoft.com/office/powerpoint/2010/main" val="2763349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5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Panel">
            <a:extLst>
              <a:ext uri="{FF2B5EF4-FFF2-40B4-BE49-F238E27FC236}">
                <a16:creationId xmlns:a16="http://schemas.microsoft.com/office/drawing/2014/main" id="{D73EE119-84A3-4B36-9BFD-F10D727BF3AD}"/>
              </a:ext>
            </a:extLst>
          </p:cNvPr>
          <p:cNvSpPr/>
          <p:nvPr/>
        </p:nvSpPr>
        <p:spPr>
          <a:xfrm>
            <a:off x="0" y="0"/>
            <a:ext cx="13446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1951200" y="243720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GreenBar 2">
            <a:extLst>
              <a:ext uri="{FF2B5EF4-FFF2-40B4-BE49-F238E27FC236}">
                <a16:creationId xmlns:a16="http://schemas.microsoft.com/office/drawing/2014/main" id="{2F5603AF-FDC2-4529-941F-995942D133BB}"/>
              </a:ext>
            </a:extLst>
          </p:cNvPr>
          <p:cNvSpPr/>
          <p:nvPr/>
        </p:nvSpPr>
        <p:spPr>
          <a:xfrm>
            <a:off x="8928101" y="3190060"/>
            <a:ext cx="4511674" cy="9360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GreenBar 1">
            <a:extLst>
              <a:ext uri="{FF2B5EF4-FFF2-40B4-BE49-F238E27FC236}">
                <a16:creationId xmlns:a16="http://schemas.microsoft.com/office/drawing/2014/main" id="{EE285803-2091-44C1-86E1-1C915EFE51D0}"/>
              </a:ext>
            </a:extLst>
          </p:cNvPr>
          <p:cNvSpPr/>
          <p:nvPr/>
        </p:nvSpPr>
        <p:spPr>
          <a:xfrm>
            <a:off x="0" y="3164400"/>
            <a:ext cx="1626642" cy="9360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TitlePagePandC">
            <a:extLst>
              <a:ext uri="{FF2B5EF4-FFF2-40B4-BE49-F238E27FC236}">
                <a16:creationId xmlns:a16="http://schemas.microsoft.com/office/drawing/2014/main" id="{FB5B6592-A1C1-4039-9745-BE435A3F01FE}"/>
              </a:ext>
            </a:extLst>
          </p:cNvPr>
          <p:cNvSpPr txBox="1"/>
          <p:nvPr/>
        </p:nvSpPr>
        <p:spPr>
          <a:xfrm>
            <a:off x="9144000" y="3780000"/>
            <a:ext cx="385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3376949"/>
            <a:ext cx="3852000" cy="216000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/>
              <a:t>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51200" y="4471200"/>
            <a:ext cx="6696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Master-</a:t>
            </a:r>
            <a:r>
              <a:rPr lang="en-GB" err="1"/>
              <a:t>Untertitelformat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951200" y="3164400"/>
            <a:ext cx="6696000" cy="1116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(must be 2 lines)</a:t>
            </a:r>
          </a:p>
        </p:txBody>
      </p:sp>
    </p:spTree>
    <p:extLst>
      <p:ext uri="{BB962C8B-B14F-4D97-AF65-F5344CB8AC3E}">
        <p14:creationId xmlns:p14="http://schemas.microsoft.com/office/powerpoint/2010/main" val="371009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2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 5 -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Panel">
            <a:extLst>
              <a:ext uri="{FF2B5EF4-FFF2-40B4-BE49-F238E27FC236}">
                <a16:creationId xmlns:a16="http://schemas.microsoft.com/office/drawing/2014/main" id="{D73EE119-84A3-4B36-9BFD-F10D727BF3AD}"/>
              </a:ext>
            </a:extLst>
          </p:cNvPr>
          <p:cNvSpPr/>
          <p:nvPr/>
        </p:nvSpPr>
        <p:spPr>
          <a:xfrm>
            <a:off x="0" y="0"/>
            <a:ext cx="1344600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err="1">
              <a:solidFill>
                <a:schemeClr val="bg1"/>
              </a:solidFill>
            </a:endParaRPr>
          </a:p>
        </p:txBody>
      </p:sp>
      <p:sp>
        <p:nvSpPr>
          <p:cNvPr id="15" name="GreenBar 2">
            <a:extLst>
              <a:ext uri="{FF2B5EF4-FFF2-40B4-BE49-F238E27FC236}">
                <a16:creationId xmlns:a16="http://schemas.microsoft.com/office/drawing/2014/main" id="{2F5603AF-FDC2-4529-941F-995942D133BB}"/>
              </a:ext>
            </a:extLst>
          </p:cNvPr>
          <p:cNvSpPr/>
          <p:nvPr/>
        </p:nvSpPr>
        <p:spPr>
          <a:xfrm>
            <a:off x="8928101" y="3190060"/>
            <a:ext cx="4511674" cy="14400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GreenBar 1">
            <a:extLst>
              <a:ext uri="{FF2B5EF4-FFF2-40B4-BE49-F238E27FC236}">
                <a16:creationId xmlns:a16="http://schemas.microsoft.com/office/drawing/2014/main" id="{EE285803-2091-44C1-86E1-1C915EFE51D0}"/>
              </a:ext>
            </a:extLst>
          </p:cNvPr>
          <p:cNvSpPr/>
          <p:nvPr/>
        </p:nvSpPr>
        <p:spPr>
          <a:xfrm>
            <a:off x="0" y="3190060"/>
            <a:ext cx="1626642" cy="14400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TW Logo">
            <a:extLst>
              <a:ext uri="{FF2B5EF4-FFF2-40B4-BE49-F238E27FC236}">
                <a16:creationId xmlns:a16="http://schemas.microsoft.com/office/drawing/2014/main" id="{199996B6-83AF-4EB1-9D75-192349BA6CA5}"/>
              </a:ext>
            </a:extLst>
          </p:cNvPr>
          <p:cNvSpPr>
            <a:spLocks noEditPoints="1"/>
          </p:cNvSpPr>
          <p:nvPr/>
        </p:nvSpPr>
        <p:spPr bwMode="auto">
          <a:xfrm>
            <a:off x="1951200" y="2437200"/>
            <a:ext cx="2101215" cy="322543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rgbClr val="00CC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TitlePagePandC">
            <a:extLst>
              <a:ext uri="{FF2B5EF4-FFF2-40B4-BE49-F238E27FC236}">
                <a16:creationId xmlns:a16="http://schemas.microsoft.com/office/drawing/2014/main" id="{78985D1A-E536-4EAF-B994-F455C98E1DF6}"/>
              </a:ext>
            </a:extLst>
          </p:cNvPr>
          <p:cNvSpPr txBox="1"/>
          <p:nvPr/>
        </p:nvSpPr>
        <p:spPr>
          <a:xfrm>
            <a:off x="9144000" y="4060800"/>
            <a:ext cx="385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</p:txBody>
      </p:sp>
      <p:sp>
        <p:nvSpPr>
          <p:cNvPr id="14" name="Date-Author">
            <a:extLst>
              <a:ext uri="{FF2B5EF4-FFF2-40B4-BE49-F238E27FC236}">
                <a16:creationId xmlns:a16="http://schemas.microsoft.com/office/drawing/2014/main" id="{C3C6C09A-0999-4464-A1D1-6E0DC1F036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3658301"/>
            <a:ext cx="3852000" cy="216000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None/>
              <a:defRPr/>
            </a:lvl2pPr>
            <a:lvl3pPr marL="0" indent="0" algn="l">
              <a:spcBef>
                <a:spcPts val="0"/>
              </a:spcBef>
              <a:buNone/>
              <a:defRPr/>
            </a:lvl3pPr>
            <a:lvl4pPr marL="0" indent="0" algn="l">
              <a:spcBef>
                <a:spcPts val="0"/>
              </a:spcBef>
              <a:buNone/>
              <a:defRPr/>
            </a:lvl4pPr>
            <a:lvl5pPr marL="0" indent="0" algn="l">
              <a:spcBef>
                <a:spcPts val="0"/>
              </a:spcBef>
              <a:buNone/>
              <a:defRPr sz="1383" baseline="0"/>
            </a:lvl5pPr>
            <a:lvl6pPr marL="0" indent="0" algn="l">
              <a:spcBef>
                <a:spcPts val="0"/>
              </a:spcBef>
              <a:buNone/>
              <a:defRPr/>
            </a:lvl6pPr>
            <a:lvl7pPr marL="0" indent="0" algn="l">
              <a:spcBef>
                <a:spcPts val="0"/>
              </a:spcBef>
              <a:buNone/>
              <a:defRPr/>
            </a:lvl7pPr>
            <a:lvl8pPr marL="0" indent="0" algn="l">
              <a:spcBef>
                <a:spcPts val="0"/>
              </a:spcBef>
              <a:buNone/>
              <a:defRPr/>
            </a:lvl8pPr>
            <a:lvl9pPr marL="0" indent="0" algn="l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GB"/>
              <a:t>Click to edit Date | Author1, Author 2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7CF52CD7-3A91-4D14-B016-07C3D4984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51200" y="4968000"/>
            <a:ext cx="6696000" cy="370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FFFFFF"/>
                </a:solidFill>
              </a:defRPr>
            </a:lvl1pPr>
            <a:lvl2pPr marL="574700" indent="0" algn="ctr">
              <a:buNone/>
              <a:defRPr sz="2514"/>
            </a:lvl2pPr>
            <a:lvl3pPr marL="1149401" indent="0" algn="ctr">
              <a:buNone/>
              <a:defRPr sz="2263"/>
            </a:lvl3pPr>
            <a:lvl4pPr marL="1724101" indent="0" algn="ctr">
              <a:buNone/>
              <a:defRPr sz="2011"/>
            </a:lvl4pPr>
            <a:lvl5pPr marL="2298802" indent="0" algn="ctr">
              <a:buNone/>
              <a:defRPr sz="2011"/>
            </a:lvl5pPr>
            <a:lvl6pPr marL="2873502" indent="0" algn="ctr">
              <a:buNone/>
              <a:defRPr sz="2011"/>
            </a:lvl6pPr>
            <a:lvl7pPr marL="3448202" indent="0" algn="ctr">
              <a:buNone/>
              <a:defRPr sz="2011"/>
            </a:lvl7pPr>
            <a:lvl8pPr marL="4022903" indent="0" algn="ctr">
              <a:buNone/>
              <a:defRPr sz="2011"/>
            </a:lvl8pPr>
            <a:lvl9pPr marL="4597603" indent="0" algn="ctr">
              <a:buNone/>
              <a:defRPr sz="2011"/>
            </a:lvl9pPr>
          </a:lstStyle>
          <a:p>
            <a:r>
              <a:rPr lang="en-GB"/>
              <a:t>Master-</a:t>
            </a:r>
            <a:r>
              <a:rPr lang="en-GB" err="1"/>
              <a:t>Untertitelformat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MainTitle">
            <a:extLst>
              <a:ext uri="{FF2B5EF4-FFF2-40B4-BE49-F238E27FC236}">
                <a16:creationId xmlns:a16="http://schemas.microsoft.com/office/drawing/2014/main" id="{BA3221E3-9210-4418-8805-2A98DC861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951200" y="3164400"/>
            <a:ext cx="6696000" cy="1584000"/>
          </a:xfr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(must be </a:t>
            </a:r>
            <a:br>
              <a:rPr lang="en-GB"/>
            </a:br>
            <a:r>
              <a:rPr lang="en-GB"/>
              <a:t>3 lines)</a:t>
            </a:r>
          </a:p>
        </p:txBody>
      </p:sp>
    </p:spTree>
    <p:extLst>
      <p:ext uri="{BB962C8B-B14F-4D97-AF65-F5344CB8AC3E}">
        <p14:creationId xmlns:p14="http://schemas.microsoft.com/office/powerpoint/2010/main" val="95365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2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79D0D6D-C18B-422F-B029-8BA018AA0C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294263F9-A51F-4A48-8DD3-F311926924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Február 2021</a:t>
            </a:r>
            <a:endParaRPr lang="en-GB" dirty="0"/>
          </a:p>
        </p:txBody>
      </p:sp>
      <p:cxnSp>
        <p:nvCxnSpPr>
          <p:cNvPr id="12" name="Footer Separator">
            <a:extLst>
              <a:ext uri="{FF2B5EF4-FFF2-40B4-BE49-F238E27FC236}">
                <a16:creationId xmlns:a16="http://schemas.microsoft.com/office/drawing/2014/main" id="{62434A67-8AA5-4766-AD11-76A04BB6D150}"/>
              </a:ext>
            </a:extLst>
          </p:cNvPr>
          <p:cNvCxnSpPr/>
          <p:nvPr/>
        </p:nvCxnSpPr>
        <p:spPr>
          <a:xfrm>
            <a:off x="2329200" y="7034400"/>
            <a:ext cx="0" cy="26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W Logo">
            <a:extLst>
              <a:ext uri="{FF2B5EF4-FFF2-40B4-BE49-F238E27FC236}">
                <a16:creationId xmlns:a16="http://schemas.microsoft.com/office/drawing/2014/main" id="{1A27EF04-D5CA-444B-948D-291AB0141FFD}"/>
              </a:ext>
            </a:extLst>
          </p:cNvPr>
          <p:cNvSpPr>
            <a:spLocks noEditPoints="1"/>
          </p:cNvSpPr>
          <p:nvPr/>
        </p:nvSpPr>
        <p:spPr bwMode="auto">
          <a:xfrm>
            <a:off x="586014" y="7054366"/>
            <a:ext cx="1470094" cy="225664"/>
          </a:xfrm>
          <a:custGeom>
            <a:avLst/>
            <a:gdLst>
              <a:gd name="T0" fmla="*/ 2229 w 2267"/>
              <a:gd name="T1" fmla="*/ 80 h 346"/>
              <a:gd name="T2" fmla="*/ 2176 w 2267"/>
              <a:gd name="T3" fmla="*/ 270 h 346"/>
              <a:gd name="T4" fmla="*/ 2142 w 2267"/>
              <a:gd name="T5" fmla="*/ 292 h 346"/>
              <a:gd name="T6" fmla="*/ 2267 w 2267"/>
              <a:gd name="T7" fmla="*/ 243 h 346"/>
              <a:gd name="T8" fmla="*/ 2229 w 2267"/>
              <a:gd name="T9" fmla="*/ 171 h 346"/>
              <a:gd name="T10" fmla="*/ 1946 w 2267"/>
              <a:gd name="T11" fmla="*/ 96 h 346"/>
              <a:gd name="T12" fmla="*/ 1903 w 2267"/>
              <a:gd name="T13" fmla="*/ 80 h 346"/>
              <a:gd name="T14" fmla="*/ 1942 w 2267"/>
              <a:gd name="T15" fmla="*/ 171 h 346"/>
              <a:gd name="T16" fmla="*/ 2064 w 2267"/>
              <a:gd name="T17" fmla="*/ 266 h 346"/>
              <a:gd name="T18" fmla="*/ 1829 w 2267"/>
              <a:gd name="T19" fmla="*/ 76 h 346"/>
              <a:gd name="T20" fmla="*/ 1859 w 2267"/>
              <a:gd name="T21" fmla="*/ 46 h 346"/>
              <a:gd name="T22" fmla="*/ 1825 w 2267"/>
              <a:gd name="T23" fmla="*/ 11 h 346"/>
              <a:gd name="T24" fmla="*/ 1719 w 2267"/>
              <a:gd name="T25" fmla="*/ 106 h 346"/>
              <a:gd name="T26" fmla="*/ 1719 w 2267"/>
              <a:gd name="T27" fmla="*/ 72 h 346"/>
              <a:gd name="T28" fmla="*/ 1681 w 2267"/>
              <a:gd name="T29" fmla="*/ 205 h 346"/>
              <a:gd name="T30" fmla="*/ 1795 w 2267"/>
              <a:gd name="T31" fmla="*/ 213 h 346"/>
              <a:gd name="T32" fmla="*/ 1581 w 2267"/>
              <a:gd name="T33" fmla="*/ 129 h 346"/>
              <a:gd name="T34" fmla="*/ 1475 w 2267"/>
              <a:gd name="T35" fmla="*/ 125 h 346"/>
              <a:gd name="T36" fmla="*/ 1505 w 2267"/>
              <a:gd name="T37" fmla="*/ 201 h 346"/>
              <a:gd name="T38" fmla="*/ 1566 w 2267"/>
              <a:gd name="T39" fmla="*/ 156 h 346"/>
              <a:gd name="T40" fmla="*/ 1363 w 2267"/>
              <a:gd name="T41" fmla="*/ 72 h 346"/>
              <a:gd name="T42" fmla="*/ 1408 w 2267"/>
              <a:gd name="T43" fmla="*/ 209 h 346"/>
              <a:gd name="T44" fmla="*/ 1446 w 2267"/>
              <a:gd name="T45" fmla="*/ 186 h 346"/>
              <a:gd name="T46" fmla="*/ 1363 w 2267"/>
              <a:gd name="T47" fmla="*/ 106 h 346"/>
              <a:gd name="T48" fmla="*/ 1270 w 2267"/>
              <a:gd name="T49" fmla="*/ 0 h 346"/>
              <a:gd name="T50" fmla="*/ 1133 w 2267"/>
              <a:gd name="T51" fmla="*/ 4 h 346"/>
              <a:gd name="T52" fmla="*/ 1030 w 2267"/>
              <a:gd name="T53" fmla="*/ 197 h 346"/>
              <a:gd name="T54" fmla="*/ 951 w 2267"/>
              <a:gd name="T55" fmla="*/ 30 h 346"/>
              <a:gd name="T56" fmla="*/ 1110 w 2267"/>
              <a:gd name="T57" fmla="*/ 61 h 346"/>
              <a:gd name="T58" fmla="*/ 1213 w 2267"/>
              <a:gd name="T59" fmla="*/ 262 h 346"/>
              <a:gd name="T60" fmla="*/ 916 w 2267"/>
              <a:gd name="T61" fmla="*/ 76 h 346"/>
              <a:gd name="T62" fmla="*/ 829 w 2267"/>
              <a:gd name="T63" fmla="*/ 76 h 346"/>
              <a:gd name="T64" fmla="*/ 863 w 2267"/>
              <a:gd name="T65" fmla="*/ 262 h 346"/>
              <a:gd name="T66" fmla="*/ 707 w 2267"/>
              <a:gd name="T67" fmla="*/ 72 h 346"/>
              <a:gd name="T68" fmla="*/ 707 w 2267"/>
              <a:gd name="T69" fmla="*/ 235 h 346"/>
              <a:gd name="T70" fmla="*/ 590 w 2267"/>
              <a:gd name="T71" fmla="*/ 262 h 346"/>
              <a:gd name="T72" fmla="*/ 552 w 2267"/>
              <a:gd name="T73" fmla="*/ 262 h 346"/>
              <a:gd name="T74" fmla="*/ 525 w 2267"/>
              <a:gd name="T75" fmla="*/ 80 h 346"/>
              <a:gd name="T76" fmla="*/ 437 w 2267"/>
              <a:gd name="T77" fmla="*/ 220 h 346"/>
              <a:gd name="T78" fmla="*/ 354 w 2267"/>
              <a:gd name="T79" fmla="*/ 106 h 346"/>
              <a:gd name="T80" fmla="*/ 418 w 2267"/>
              <a:gd name="T81" fmla="*/ 270 h 346"/>
              <a:gd name="T82" fmla="*/ 365 w 2267"/>
              <a:gd name="T83" fmla="*/ 332 h 346"/>
              <a:gd name="T84" fmla="*/ 335 w 2267"/>
              <a:gd name="T85" fmla="*/ 262 h 346"/>
              <a:gd name="T86" fmla="*/ 217 w 2267"/>
              <a:gd name="T87" fmla="*/ 133 h 346"/>
              <a:gd name="T88" fmla="*/ 293 w 2267"/>
              <a:gd name="T89" fmla="*/ 152 h 346"/>
              <a:gd name="T90" fmla="*/ 297 w 2267"/>
              <a:gd name="T91" fmla="*/ 246 h 346"/>
              <a:gd name="T92" fmla="*/ 248 w 2267"/>
              <a:gd name="T93" fmla="*/ 235 h 346"/>
              <a:gd name="T94" fmla="*/ 297 w 2267"/>
              <a:gd name="T95" fmla="*/ 197 h 346"/>
              <a:gd name="T96" fmla="*/ 3 w 2267"/>
              <a:gd name="T97" fmla="*/ 0 h 346"/>
              <a:gd name="T98" fmla="*/ 87 w 2267"/>
              <a:gd name="T99" fmla="*/ 38 h 346"/>
              <a:gd name="T100" fmla="*/ 125 w 2267"/>
              <a:gd name="T101" fmla="*/ 3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67" h="346">
                <a:moveTo>
                  <a:pt x="2267" y="243"/>
                </a:moveTo>
                <a:cubicBezTo>
                  <a:pt x="2267" y="80"/>
                  <a:pt x="2267" y="80"/>
                  <a:pt x="2267" y="80"/>
                </a:cubicBezTo>
                <a:cubicBezTo>
                  <a:pt x="2263" y="76"/>
                  <a:pt x="2263" y="76"/>
                  <a:pt x="2263" y="76"/>
                </a:cubicBezTo>
                <a:cubicBezTo>
                  <a:pt x="2233" y="76"/>
                  <a:pt x="2233" y="76"/>
                  <a:pt x="2233" y="76"/>
                </a:cubicBezTo>
                <a:cubicBezTo>
                  <a:pt x="2229" y="80"/>
                  <a:pt x="2229" y="80"/>
                  <a:pt x="2229" y="80"/>
                </a:cubicBezTo>
                <a:cubicBezTo>
                  <a:pt x="2229" y="96"/>
                  <a:pt x="2229" y="96"/>
                  <a:pt x="2229" y="96"/>
                </a:cubicBezTo>
                <a:cubicBezTo>
                  <a:pt x="2225" y="96"/>
                  <a:pt x="2225" y="96"/>
                  <a:pt x="2225" y="96"/>
                </a:cubicBezTo>
                <a:cubicBezTo>
                  <a:pt x="2225" y="96"/>
                  <a:pt x="2210" y="72"/>
                  <a:pt x="2176" y="72"/>
                </a:cubicBezTo>
                <a:cubicBezTo>
                  <a:pt x="2123" y="72"/>
                  <a:pt x="2093" y="114"/>
                  <a:pt x="2093" y="171"/>
                </a:cubicBezTo>
                <a:cubicBezTo>
                  <a:pt x="2093" y="228"/>
                  <a:pt x="2123" y="270"/>
                  <a:pt x="2176" y="270"/>
                </a:cubicBezTo>
                <a:cubicBezTo>
                  <a:pt x="2210" y="270"/>
                  <a:pt x="2225" y="246"/>
                  <a:pt x="2225" y="246"/>
                </a:cubicBezTo>
                <a:cubicBezTo>
                  <a:pt x="2229" y="246"/>
                  <a:pt x="2229" y="246"/>
                  <a:pt x="2229" y="246"/>
                </a:cubicBezTo>
                <a:cubicBezTo>
                  <a:pt x="2229" y="249"/>
                  <a:pt x="2229" y="249"/>
                  <a:pt x="2229" y="249"/>
                </a:cubicBezTo>
                <a:cubicBezTo>
                  <a:pt x="2229" y="289"/>
                  <a:pt x="2214" y="311"/>
                  <a:pt x="2180" y="311"/>
                </a:cubicBezTo>
                <a:cubicBezTo>
                  <a:pt x="2161" y="311"/>
                  <a:pt x="2149" y="308"/>
                  <a:pt x="2142" y="292"/>
                </a:cubicBezTo>
                <a:cubicBezTo>
                  <a:pt x="2138" y="289"/>
                  <a:pt x="2138" y="289"/>
                  <a:pt x="2138" y="289"/>
                </a:cubicBezTo>
                <a:cubicBezTo>
                  <a:pt x="2108" y="289"/>
                  <a:pt x="2108" y="289"/>
                  <a:pt x="2108" y="289"/>
                </a:cubicBezTo>
                <a:cubicBezTo>
                  <a:pt x="2104" y="292"/>
                  <a:pt x="2104" y="292"/>
                  <a:pt x="2104" y="292"/>
                </a:cubicBezTo>
                <a:cubicBezTo>
                  <a:pt x="2108" y="323"/>
                  <a:pt x="2134" y="346"/>
                  <a:pt x="2180" y="346"/>
                </a:cubicBezTo>
                <a:cubicBezTo>
                  <a:pt x="2225" y="346"/>
                  <a:pt x="2267" y="319"/>
                  <a:pt x="2267" y="243"/>
                </a:cubicBezTo>
                <a:close/>
                <a:moveTo>
                  <a:pt x="2229" y="171"/>
                </a:moveTo>
                <a:cubicBezTo>
                  <a:pt x="2229" y="216"/>
                  <a:pt x="2210" y="235"/>
                  <a:pt x="2180" y="235"/>
                </a:cubicBezTo>
                <a:cubicBezTo>
                  <a:pt x="2149" y="235"/>
                  <a:pt x="2130" y="213"/>
                  <a:pt x="2130" y="171"/>
                </a:cubicBezTo>
                <a:cubicBezTo>
                  <a:pt x="2130" y="129"/>
                  <a:pt x="2149" y="106"/>
                  <a:pt x="2180" y="106"/>
                </a:cubicBezTo>
                <a:cubicBezTo>
                  <a:pt x="2210" y="106"/>
                  <a:pt x="2229" y="125"/>
                  <a:pt x="2229" y="171"/>
                </a:cubicBezTo>
                <a:close/>
                <a:moveTo>
                  <a:pt x="2064" y="266"/>
                </a:moveTo>
                <a:cubicBezTo>
                  <a:pt x="2068" y="262"/>
                  <a:pt x="2068" y="262"/>
                  <a:pt x="2068" y="262"/>
                </a:cubicBezTo>
                <a:cubicBezTo>
                  <a:pt x="2068" y="152"/>
                  <a:pt x="2068" y="152"/>
                  <a:pt x="2068" y="152"/>
                </a:cubicBezTo>
                <a:cubicBezTo>
                  <a:pt x="2068" y="106"/>
                  <a:pt x="2049" y="72"/>
                  <a:pt x="1996" y="72"/>
                </a:cubicBezTo>
                <a:cubicBezTo>
                  <a:pt x="1961" y="72"/>
                  <a:pt x="1946" y="96"/>
                  <a:pt x="1946" y="96"/>
                </a:cubicBezTo>
                <a:cubicBezTo>
                  <a:pt x="1942" y="96"/>
                  <a:pt x="1942" y="96"/>
                  <a:pt x="1942" y="96"/>
                </a:cubicBezTo>
                <a:cubicBezTo>
                  <a:pt x="1942" y="80"/>
                  <a:pt x="1942" y="80"/>
                  <a:pt x="1942" y="80"/>
                </a:cubicBezTo>
                <a:cubicBezTo>
                  <a:pt x="1939" y="76"/>
                  <a:pt x="1939" y="76"/>
                  <a:pt x="1939" y="76"/>
                </a:cubicBezTo>
                <a:cubicBezTo>
                  <a:pt x="1906" y="76"/>
                  <a:pt x="1906" y="76"/>
                  <a:pt x="1906" y="76"/>
                </a:cubicBezTo>
                <a:cubicBezTo>
                  <a:pt x="1903" y="80"/>
                  <a:pt x="1903" y="80"/>
                  <a:pt x="1903" y="80"/>
                </a:cubicBezTo>
                <a:cubicBezTo>
                  <a:pt x="1903" y="262"/>
                  <a:pt x="1903" y="262"/>
                  <a:pt x="1903" y="262"/>
                </a:cubicBezTo>
                <a:cubicBezTo>
                  <a:pt x="1906" y="266"/>
                  <a:pt x="1906" y="266"/>
                  <a:pt x="1906" y="266"/>
                </a:cubicBezTo>
                <a:cubicBezTo>
                  <a:pt x="1939" y="266"/>
                  <a:pt x="1939" y="266"/>
                  <a:pt x="1939" y="266"/>
                </a:cubicBezTo>
                <a:cubicBezTo>
                  <a:pt x="1942" y="262"/>
                  <a:pt x="1942" y="262"/>
                  <a:pt x="1942" y="262"/>
                </a:cubicBezTo>
                <a:cubicBezTo>
                  <a:pt x="1942" y="171"/>
                  <a:pt x="1942" y="171"/>
                  <a:pt x="1942" y="171"/>
                </a:cubicBezTo>
                <a:cubicBezTo>
                  <a:pt x="1942" y="125"/>
                  <a:pt x="1958" y="106"/>
                  <a:pt x="1992" y="106"/>
                </a:cubicBezTo>
                <a:cubicBezTo>
                  <a:pt x="2026" y="106"/>
                  <a:pt x="2030" y="133"/>
                  <a:pt x="2030" y="152"/>
                </a:cubicBezTo>
                <a:cubicBezTo>
                  <a:pt x="2030" y="262"/>
                  <a:pt x="2030" y="262"/>
                  <a:pt x="2030" y="262"/>
                </a:cubicBezTo>
                <a:cubicBezTo>
                  <a:pt x="2034" y="266"/>
                  <a:pt x="2034" y="266"/>
                  <a:pt x="2034" y="266"/>
                </a:cubicBezTo>
                <a:cubicBezTo>
                  <a:pt x="2064" y="266"/>
                  <a:pt x="2064" y="266"/>
                  <a:pt x="2064" y="266"/>
                </a:cubicBezTo>
                <a:close/>
                <a:moveTo>
                  <a:pt x="1859" y="266"/>
                </a:moveTo>
                <a:cubicBezTo>
                  <a:pt x="1863" y="262"/>
                  <a:pt x="1863" y="262"/>
                  <a:pt x="1863" y="262"/>
                </a:cubicBezTo>
                <a:cubicBezTo>
                  <a:pt x="1863" y="80"/>
                  <a:pt x="1863" y="80"/>
                  <a:pt x="1863" y="80"/>
                </a:cubicBezTo>
                <a:cubicBezTo>
                  <a:pt x="1859" y="76"/>
                  <a:pt x="1859" y="76"/>
                  <a:pt x="1859" y="76"/>
                </a:cubicBezTo>
                <a:cubicBezTo>
                  <a:pt x="1829" y="76"/>
                  <a:pt x="1829" y="76"/>
                  <a:pt x="1829" y="76"/>
                </a:cubicBezTo>
                <a:cubicBezTo>
                  <a:pt x="1825" y="80"/>
                  <a:pt x="1825" y="80"/>
                  <a:pt x="1825" y="80"/>
                </a:cubicBezTo>
                <a:cubicBezTo>
                  <a:pt x="1825" y="262"/>
                  <a:pt x="1825" y="262"/>
                  <a:pt x="1825" y="262"/>
                </a:cubicBezTo>
                <a:cubicBezTo>
                  <a:pt x="1829" y="266"/>
                  <a:pt x="1829" y="266"/>
                  <a:pt x="1829" y="266"/>
                </a:cubicBezTo>
                <a:cubicBezTo>
                  <a:pt x="1859" y="266"/>
                  <a:pt x="1859" y="266"/>
                  <a:pt x="1859" y="266"/>
                </a:cubicBezTo>
                <a:close/>
                <a:moveTo>
                  <a:pt x="1859" y="46"/>
                </a:moveTo>
                <a:cubicBezTo>
                  <a:pt x="1863" y="42"/>
                  <a:pt x="1863" y="42"/>
                  <a:pt x="1863" y="42"/>
                </a:cubicBezTo>
                <a:cubicBezTo>
                  <a:pt x="1863" y="11"/>
                  <a:pt x="1863" y="11"/>
                  <a:pt x="1863" y="11"/>
                </a:cubicBezTo>
                <a:cubicBezTo>
                  <a:pt x="1859" y="8"/>
                  <a:pt x="1859" y="8"/>
                  <a:pt x="1859" y="8"/>
                </a:cubicBezTo>
                <a:cubicBezTo>
                  <a:pt x="1829" y="8"/>
                  <a:pt x="1829" y="8"/>
                  <a:pt x="1829" y="8"/>
                </a:cubicBezTo>
                <a:cubicBezTo>
                  <a:pt x="1825" y="11"/>
                  <a:pt x="1825" y="11"/>
                  <a:pt x="1825" y="11"/>
                </a:cubicBezTo>
                <a:cubicBezTo>
                  <a:pt x="1825" y="42"/>
                  <a:pt x="1825" y="42"/>
                  <a:pt x="1825" y="42"/>
                </a:cubicBezTo>
                <a:cubicBezTo>
                  <a:pt x="1829" y="46"/>
                  <a:pt x="1829" y="46"/>
                  <a:pt x="1829" y="46"/>
                </a:cubicBezTo>
                <a:cubicBezTo>
                  <a:pt x="1859" y="46"/>
                  <a:pt x="1859" y="46"/>
                  <a:pt x="1859" y="46"/>
                </a:cubicBezTo>
                <a:close/>
                <a:moveTo>
                  <a:pt x="1685" y="125"/>
                </a:moveTo>
                <a:cubicBezTo>
                  <a:pt x="1685" y="110"/>
                  <a:pt x="1700" y="106"/>
                  <a:pt x="1719" y="106"/>
                </a:cubicBezTo>
                <a:cubicBezTo>
                  <a:pt x="1746" y="106"/>
                  <a:pt x="1754" y="118"/>
                  <a:pt x="1754" y="129"/>
                </a:cubicBezTo>
                <a:cubicBezTo>
                  <a:pt x="1757" y="133"/>
                  <a:pt x="1757" y="133"/>
                  <a:pt x="1757" y="133"/>
                </a:cubicBezTo>
                <a:cubicBezTo>
                  <a:pt x="1788" y="133"/>
                  <a:pt x="1788" y="133"/>
                  <a:pt x="1788" y="133"/>
                </a:cubicBezTo>
                <a:cubicBezTo>
                  <a:pt x="1792" y="129"/>
                  <a:pt x="1792" y="129"/>
                  <a:pt x="1792" y="129"/>
                </a:cubicBezTo>
                <a:cubicBezTo>
                  <a:pt x="1792" y="91"/>
                  <a:pt x="1761" y="72"/>
                  <a:pt x="1719" y="72"/>
                </a:cubicBezTo>
                <a:cubicBezTo>
                  <a:pt x="1666" y="72"/>
                  <a:pt x="1647" y="99"/>
                  <a:pt x="1647" y="125"/>
                </a:cubicBezTo>
                <a:cubicBezTo>
                  <a:pt x="1647" y="160"/>
                  <a:pt x="1670" y="175"/>
                  <a:pt x="1708" y="182"/>
                </a:cubicBezTo>
                <a:cubicBezTo>
                  <a:pt x="1746" y="190"/>
                  <a:pt x="1757" y="194"/>
                  <a:pt x="1757" y="213"/>
                </a:cubicBezTo>
                <a:cubicBezTo>
                  <a:pt x="1757" y="228"/>
                  <a:pt x="1746" y="235"/>
                  <a:pt x="1719" y="235"/>
                </a:cubicBezTo>
                <a:cubicBezTo>
                  <a:pt x="1693" y="235"/>
                  <a:pt x="1681" y="224"/>
                  <a:pt x="1681" y="205"/>
                </a:cubicBezTo>
                <a:cubicBezTo>
                  <a:pt x="1678" y="201"/>
                  <a:pt x="1678" y="201"/>
                  <a:pt x="1678" y="201"/>
                </a:cubicBezTo>
                <a:cubicBezTo>
                  <a:pt x="1647" y="201"/>
                  <a:pt x="1647" y="201"/>
                  <a:pt x="1647" y="201"/>
                </a:cubicBezTo>
                <a:cubicBezTo>
                  <a:pt x="1643" y="205"/>
                  <a:pt x="1643" y="205"/>
                  <a:pt x="1643" y="205"/>
                </a:cubicBezTo>
                <a:cubicBezTo>
                  <a:pt x="1643" y="247"/>
                  <a:pt x="1670" y="270"/>
                  <a:pt x="1719" y="270"/>
                </a:cubicBezTo>
                <a:cubicBezTo>
                  <a:pt x="1773" y="270"/>
                  <a:pt x="1795" y="243"/>
                  <a:pt x="1795" y="213"/>
                </a:cubicBezTo>
                <a:cubicBezTo>
                  <a:pt x="1795" y="179"/>
                  <a:pt x="1776" y="163"/>
                  <a:pt x="1738" y="156"/>
                </a:cubicBezTo>
                <a:cubicBezTo>
                  <a:pt x="1700" y="148"/>
                  <a:pt x="1685" y="144"/>
                  <a:pt x="1685" y="125"/>
                </a:cubicBezTo>
                <a:close/>
                <a:moveTo>
                  <a:pt x="1513" y="125"/>
                </a:moveTo>
                <a:cubicBezTo>
                  <a:pt x="1513" y="110"/>
                  <a:pt x="1528" y="106"/>
                  <a:pt x="1547" y="106"/>
                </a:cubicBezTo>
                <a:cubicBezTo>
                  <a:pt x="1574" y="106"/>
                  <a:pt x="1581" y="118"/>
                  <a:pt x="1581" y="129"/>
                </a:cubicBezTo>
                <a:cubicBezTo>
                  <a:pt x="1585" y="133"/>
                  <a:pt x="1585" y="133"/>
                  <a:pt x="1585" y="133"/>
                </a:cubicBezTo>
                <a:cubicBezTo>
                  <a:pt x="1615" y="133"/>
                  <a:pt x="1615" y="133"/>
                  <a:pt x="1615" y="133"/>
                </a:cubicBezTo>
                <a:cubicBezTo>
                  <a:pt x="1619" y="129"/>
                  <a:pt x="1619" y="129"/>
                  <a:pt x="1619" y="129"/>
                </a:cubicBezTo>
                <a:cubicBezTo>
                  <a:pt x="1619" y="91"/>
                  <a:pt x="1589" y="72"/>
                  <a:pt x="1547" y="72"/>
                </a:cubicBezTo>
                <a:cubicBezTo>
                  <a:pt x="1494" y="72"/>
                  <a:pt x="1475" y="99"/>
                  <a:pt x="1475" y="125"/>
                </a:cubicBezTo>
                <a:cubicBezTo>
                  <a:pt x="1475" y="160"/>
                  <a:pt x="1498" y="175"/>
                  <a:pt x="1536" y="182"/>
                </a:cubicBezTo>
                <a:cubicBezTo>
                  <a:pt x="1574" y="190"/>
                  <a:pt x="1585" y="194"/>
                  <a:pt x="1585" y="213"/>
                </a:cubicBezTo>
                <a:cubicBezTo>
                  <a:pt x="1585" y="228"/>
                  <a:pt x="1574" y="235"/>
                  <a:pt x="1547" y="235"/>
                </a:cubicBezTo>
                <a:cubicBezTo>
                  <a:pt x="1520" y="235"/>
                  <a:pt x="1509" y="224"/>
                  <a:pt x="1509" y="205"/>
                </a:cubicBezTo>
                <a:cubicBezTo>
                  <a:pt x="1505" y="201"/>
                  <a:pt x="1505" y="201"/>
                  <a:pt x="1505" y="201"/>
                </a:cubicBezTo>
                <a:cubicBezTo>
                  <a:pt x="1475" y="201"/>
                  <a:pt x="1475" y="201"/>
                  <a:pt x="1475" y="201"/>
                </a:cubicBezTo>
                <a:cubicBezTo>
                  <a:pt x="1471" y="205"/>
                  <a:pt x="1471" y="205"/>
                  <a:pt x="1471" y="205"/>
                </a:cubicBezTo>
                <a:cubicBezTo>
                  <a:pt x="1471" y="247"/>
                  <a:pt x="1498" y="270"/>
                  <a:pt x="1547" y="270"/>
                </a:cubicBezTo>
                <a:cubicBezTo>
                  <a:pt x="1600" y="270"/>
                  <a:pt x="1623" y="243"/>
                  <a:pt x="1623" y="213"/>
                </a:cubicBezTo>
                <a:cubicBezTo>
                  <a:pt x="1623" y="179"/>
                  <a:pt x="1604" y="163"/>
                  <a:pt x="1566" y="156"/>
                </a:cubicBezTo>
                <a:cubicBezTo>
                  <a:pt x="1528" y="148"/>
                  <a:pt x="1513" y="144"/>
                  <a:pt x="1513" y="125"/>
                </a:cubicBezTo>
                <a:close/>
                <a:moveTo>
                  <a:pt x="1446" y="186"/>
                </a:moveTo>
                <a:cubicBezTo>
                  <a:pt x="1450" y="182"/>
                  <a:pt x="1450" y="182"/>
                  <a:pt x="1450" y="182"/>
                </a:cubicBezTo>
                <a:cubicBezTo>
                  <a:pt x="1450" y="171"/>
                  <a:pt x="1450" y="171"/>
                  <a:pt x="1450" y="171"/>
                </a:cubicBezTo>
                <a:cubicBezTo>
                  <a:pt x="1450" y="118"/>
                  <a:pt x="1424" y="72"/>
                  <a:pt x="1363" y="72"/>
                </a:cubicBezTo>
                <a:cubicBezTo>
                  <a:pt x="1302" y="72"/>
                  <a:pt x="1275" y="118"/>
                  <a:pt x="1275" y="171"/>
                </a:cubicBezTo>
                <a:cubicBezTo>
                  <a:pt x="1275" y="228"/>
                  <a:pt x="1306" y="270"/>
                  <a:pt x="1367" y="270"/>
                </a:cubicBezTo>
                <a:cubicBezTo>
                  <a:pt x="1412" y="270"/>
                  <a:pt x="1439" y="243"/>
                  <a:pt x="1443" y="213"/>
                </a:cubicBezTo>
                <a:cubicBezTo>
                  <a:pt x="1439" y="209"/>
                  <a:pt x="1439" y="209"/>
                  <a:pt x="1439" y="209"/>
                </a:cubicBezTo>
                <a:cubicBezTo>
                  <a:pt x="1408" y="209"/>
                  <a:pt x="1408" y="209"/>
                  <a:pt x="1408" y="209"/>
                </a:cubicBezTo>
                <a:cubicBezTo>
                  <a:pt x="1405" y="213"/>
                  <a:pt x="1405" y="213"/>
                  <a:pt x="1405" y="213"/>
                </a:cubicBezTo>
                <a:cubicBezTo>
                  <a:pt x="1397" y="232"/>
                  <a:pt x="1382" y="235"/>
                  <a:pt x="1367" y="235"/>
                </a:cubicBezTo>
                <a:cubicBezTo>
                  <a:pt x="1321" y="235"/>
                  <a:pt x="1317" y="197"/>
                  <a:pt x="1317" y="190"/>
                </a:cubicBezTo>
                <a:cubicBezTo>
                  <a:pt x="1321" y="186"/>
                  <a:pt x="1321" y="186"/>
                  <a:pt x="1321" y="186"/>
                </a:cubicBezTo>
                <a:cubicBezTo>
                  <a:pt x="1446" y="186"/>
                  <a:pt x="1446" y="186"/>
                  <a:pt x="1446" y="186"/>
                </a:cubicBezTo>
                <a:close/>
                <a:moveTo>
                  <a:pt x="1408" y="152"/>
                </a:moveTo>
                <a:cubicBezTo>
                  <a:pt x="1405" y="156"/>
                  <a:pt x="1405" y="156"/>
                  <a:pt x="1405" y="156"/>
                </a:cubicBezTo>
                <a:cubicBezTo>
                  <a:pt x="1321" y="156"/>
                  <a:pt x="1321" y="156"/>
                  <a:pt x="1321" y="156"/>
                </a:cubicBezTo>
                <a:cubicBezTo>
                  <a:pt x="1317" y="152"/>
                  <a:pt x="1317" y="152"/>
                  <a:pt x="1317" y="152"/>
                </a:cubicBezTo>
                <a:cubicBezTo>
                  <a:pt x="1317" y="141"/>
                  <a:pt x="1321" y="106"/>
                  <a:pt x="1363" y="106"/>
                </a:cubicBezTo>
                <a:cubicBezTo>
                  <a:pt x="1405" y="106"/>
                  <a:pt x="1408" y="141"/>
                  <a:pt x="1408" y="152"/>
                </a:cubicBezTo>
                <a:close/>
                <a:moveTo>
                  <a:pt x="1213" y="262"/>
                </a:moveTo>
                <a:cubicBezTo>
                  <a:pt x="1273" y="30"/>
                  <a:pt x="1273" y="30"/>
                  <a:pt x="1273" y="30"/>
                </a:cubicBezTo>
                <a:cubicBezTo>
                  <a:pt x="1273" y="4"/>
                  <a:pt x="1273" y="4"/>
                  <a:pt x="1273" y="4"/>
                </a:cubicBezTo>
                <a:cubicBezTo>
                  <a:pt x="1270" y="0"/>
                  <a:pt x="1270" y="0"/>
                  <a:pt x="1270" y="0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1243" y="4"/>
                  <a:pt x="1243" y="4"/>
                  <a:pt x="1243" y="4"/>
                </a:cubicBezTo>
                <a:cubicBezTo>
                  <a:pt x="1194" y="197"/>
                  <a:pt x="1194" y="197"/>
                  <a:pt x="1194" y="197"/>
                </a:cubicBezTo>
                <a:cubicBezTo>
                  <a:pt x="1190" y="197"/>
                  <a:pt x="1190" y="197"/>
                  <a:pt x="1190" y="197"/>
                </a:cubicBezTo>
                <a:cubicBezTo>
                  <a:pt x="1133" y="4"/>
                  <a:pt x="1133" y="4"/>
                  <a:pt x="1133" y="4"/>
                </a:cubicBezTo>
                <a:cubicBezTo>
                  <a:pt x="1129" y="0"/>
                  <a:pt x="1129" y="0"/>
                  <a:pt x="1129" y="0"/>
                </a:cubicBezTo>
                <a:cubicBezTo>
                  <a:pt x="1095" y="0"/>
                  <a:pt x="1095" y="0"/>
                  <a:pt x="1095" y="0"/>
                </a:cubicBezTo>
                <a:cubicBezTo>
                  <a:pt x="1091" y="4"/>
                  <a:pt x="1091" y="4"/>
                  <a:pt x="1091" y="4"/>
                </a:cubicBezTo>
                <a:cubicBezTo>
                  <a:pt x="1034" y="197"/>
                  <a:pt x="1034" y="197"/>
                  <a:pt x="1034" y="197"/>
                </a:cubicBezTo>
                <a:cubicBezTo>
                  <a:pt x="1030" y="197"/>
                  <a:pt x="1030" y="197"/>
                  <a:pt x="1030" y="197"/>
                </a:cubicBezTo>
                <a:cubicBezTo>
                  <a:pt x="981" y="4"/>
                  <a:pt x="981" y="4"/>
                  <a:pt x="981" y="4"/>
                </a:cubicBezTo>
                <a:cubicBezTo>
                  <a:pt x="977" y="0"/>
                  <a:pt x="977" y="0"/>
                  <a:pt x="977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1" y="4"/>
                  <a:pt x="951" y="4"/>
                  <a:pt x="951" y="4"/>
                </a:cubicBezTo>
                <a:cubicBezTo>
                  <a:pt x="951" y="30"/>
                  <a:pt x="951" y="30"/>
                  <a:pt x="951" y="30"/>
                </a:cubicBezTo>
                <a:cubicBezTo>
                  <a:pt x="1011" y="262"/>
                  <a:pt x="1011" y="262"/>
                  <a:pt x="1011" y="262"/>
                </a:cubicBezTo>
                <a:cubicBezTo>
                  <a:pt x="1015" y="266"/>
                  <a:pt x="1015" y="266"/>
                  <a:pt x="1015" y="266"/>
                </a:cubicBezTo>
                <a:cubicBezTo>
                  <a:pt x="1049" y="266"/>
                  <a:pt x="1049" y="266"/>
                  <a:pt x="1049" y="266"/>
                </a:cubicBezTo>
                <a:cubicBezTo>
                  <a:pt x="1053" y="262"/>
                  <a:pt x="1053" y="262"/>
                  <a:pt x="1053" y="262"/>
                </a:cubicBezTo>
                <a:cubicBezTo>
                  <a:pt x="1110" y="61"/>
                  <a:pt x="1110" y="61"/>
                  <a:pt x="1110" y="61"/>
                </a:cubicBezTo>
                <a:cubicBezTo>
                  <a:pt x="1114" y="61"/>
                  <a:pt x="1114" y="61"/>
                  <a:pt x="1114" y="61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209" y="266"/>
                  <a:pt x="1209" y="266"/>
                  <a:pt x="1209" y="266"/>
                </a:cubicBezTo>
                <a:cubicBezTo>
                  <a:pt x="1213" y="262"/>
                  <a:pt x="1213" y="262"/>
                  <a:pt x="1213" y="262"/>
                </a:cubicBezTo>
                <a:close/>
                <a:moveTo>
                  <a:pt x="931" y="110"/>
                </a:moveTo>
                <a:cubicBezTo>
                  <a:pt x="935" y="106"/>
                  <a:pt x="935" y="106"/>
                  <a:pt x="935" y="106"/>
                </a:cubicBezTo>
                <a:cubicBezTo>
                  <a:pt x="935" y="80"/>
                  <a:pt x="935" y="80"/>
                  <a:pt x="935" y="80"/>
                </a:cubicBezTo>
                <a:cubicBezTo>
                  <a:pt x="931" y="76"/>
                  <a:pt x="931" y="76"/>
                  <a:pt x="931" y="76"/>
                </a:cubicBezTo>
                <a:cubicBezTo>
                  <a:pt x="916" y="76"/>
                  <a:pt x="916" y="76"/>
                  <a:pt x="916" y="76"/>
                </a:cubicBezTo>
                <a:cubicBezTo>
                  <a:pt x="890" y="76"/>
                  <a:pt x="878" y="85"/>
                  <a:pt x="867" y="96"/>
                </a:cubicBezTo>
                <a:cubicBezTo>
                  <a:pt x="863" y="96"/>
                  <a:pt x="863" y="96"/>
                  <a:pt x="863" y="96"/>
                </a:cubicBezTo>
                <a:cubicBezTo>
                  <a:pt x="863" y="80"/>
                  <a:pt x="863" y="80"/>
                  <a:pt x="863" y="80"/>
                </a:cubicBezTo>
                <a:cubicBezTo>
                  <a:pt x="859" y="76"/>
                  <a:pt x="859" y="76"/>
                  <a:pt x="859" y="76"/>
                </a:cubicBezTo>
                <a:cubicBezTo>
                  <a:pt x="829" y="76"/>
                  <a:pt x="829" y="76"/>
                  <a:pt x="829" y="76"/>
                </a:cubicBezTo>
                <a:cubicBezTo>
                  <a:pt x="825" y="80"/>
                  <a:pt x="825" y="80"/>
                  <a:pt x="825" y="80"/>
                </a:cubicBezTo>
                <a:cubicBezTo>
                  <a:pt x="825" y="262"/>
                  <a:pt x="825" y="262"/>
                  <a:pt x="825" y="262"/>
                </a:cubicBezTo>
                <a:cubicBezTo>
                  <a:pt x="829" y="266"/>
                  <a:pt x="829" y="266"/>
                  <a:pt x="829" y="266"/>
                </a:cubicBezTo>
                <a:cubicBezTo>
                  <a:pt x="859" y="266"/>
                  <a:pt x="859" y="266"/>
                  <a:pt x="859" y="266"/>
                </a:cubicBezTo>
                <a:cubicBezTo>
                  <a:pt x="863" y="262"/>
                  <a:pt x="863" y="262"/>
                  <a:pt x="863" y="262"/>
                </a:cubicBezTo>
                <a:cubicBezTo>
                  <a:pt x="863" y="167"/>
                  <a:pt x="863" y="167"/>
                  <a:pt x="863" y="167"/>
                </a:cubicBezTo>
                <a:cubicBezTo>
                  <a:pt x="863" y="122"/>
                  <a:pt x="882" y="110"/>
                  <a:pt x="912" y="110"/>
                </a:cubicBezTo>
                <a:cubicBezTo>
                  <a:pt x="931" y="110"/>
                  <a:pt x="931" y="110"/>
                  <a:pt x="931" y="110"/>
                </a:cubicBezTo>
                <a:close/>
                <a:moveTo>
                  <a:pt x="798" y="171"/>
                </a:moveTo>
                <a:cubicBezTo>
                  <a:pt x="798" y="110"/>
                  <a:pt x="764" y="72"/>
                  <a:pt x="707" y="72"/>
                </a:cubicBezTo>
                <a:cubicBezTo>
                  <a:pt x="650" y="72"/>
                  <a:pt x="616" y="110"/>
                  <a:pt x="616" y="171"/>
                </a:cubicBezTo>
                <a:cubicBezTo>
                  <a:pt x="616" y="232"/>
                  <a:pt x="650" y="270"/>
                  <a:pt x="707" y="270"/>
                </a:cubicBezTo>
                <a:cubicBezTo>
                  <a:pt x="764" y="270"/>
                  <a:pt x="798" y="232"/>
                  <a:pt x="798" y="171"/>
                </a:cubicBezTo>
                <a:close/>
                <a:moveTo>
                  <a:pt x="760" y="171"/>
                </a:moveTo>
                <a:cubicBezTo>
                  <a:pt x="760" y="213"/>
                  <a:pt x="741" y="235"/>
                  <a:pt x="707" y="235"/>
                </a:cubicBezTo>
                <a:cubicBezTo>
                  <a:pt x="673" y="235"/>
                  <a:pt x="654" y="213"/>
                  <a:pt x="654" y="171"/>
                </a:cubicBezTo>
                <a:cubicBezTo>
                  <a:pt x="654" y="129"/>
                  <a:pt x="673" y="106"/>
                  <a:pt x="707" y="106"/>
                </a:cubicBezTo>
                <a:cubicBezTo>
                  <a:pt x="741" y="106"/>
                  <a:pt x="760" y="129"/>
                  <a:pt x="760" y="171"/>
                </a:cubicBezTo>
                <a:close/>
                <a:moveTo>
                  <a:pt x="586" y="266"/>
                </a:moveTo>
                <a:cubicBezTo>
                  <a:pt x="590" y="262"/>
                  <a:pt x="590" y="262"/>
                  <a:pt x="590" y="262"/>
                </a:cubicBezTo>
                <a:cubicBezTo>
                  <a:pt x="590" y="4"/>
                  <a:pt x="590" y="4"/>
                  <a:pt x="590" y="4"/>
                </a:cubicBezTo>
                <a:cubicBezTo>
                  <a:pt x="586" y="0"/>
                  <a:pt x="586" y="0"/>
                  <a:pt x="586" y="0"/>
                </a:cubicBezTo>
                <a:cubicBezTo>
                  <a:pt x="555" y="0"/>
                  <a:pt x="555" y="0"/>
                  <a:pt x="555" y="0"/>
                </a:cubicBezTo>
                <a:cubicBezTo>
                  <a:pt x="552" y="4"/>
                  <a:pt x="552" y="4"/>
                  <a:pt x="552" y="4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5" y="266"/>
                  <a:pt x="555" y="266"/>
                  <a:pt x="555" y="266"/>
                </a:cubicBezTo>
                <a:cubicBezTo>
                  <a:pt x="586" y="266"/>
                  <a:pt x="586" y="266"/>
                  <a:pt x="586" y="266"/>
                </a:cubicBezTo>
                <a:close/>
                <a:moveTo>
                  <a:pt x="460" y="268"/>
                </a:moveTo>
                <a:cubicBezTo>
                  <a:pt x="525" y="106"/>
                  <a:pt x="525" y="106"/>
                  <a:pt x="525" y="106"/>
                </a:cubicBezTo>
                <a:cubicBezTo>
                  <a:pt x="525" y="80"/>
                  <a:pt x="525" y="80"/>
                  <a:pt x="525" y="80"/>
                </a:cubicBezTo>
                <a:cubicBezTo>
                  <a:pt x="521" y="76"/>
                  <a:pt x="521" y="76"/>
                  <a:pt x="521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4" y="80"/>
                  <a:pt x="494" y="80"/>
                  <a:pt x="494" y="80"/>
                </a:cubicBezTo>
                <a:cubicBezTo>
                  <a:pt x="441" y="220"/>
                  <a:pt x="441" y="220"/>
                  <a:pt x="441" y="220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384" y="80"/>
                  <a:pt x="384" y="80"/>
                  <a:pt x="384" y="80"/>
                </a:cubicBezTo>
                <a:cubicBezTo>
                  <a:pt x="380" y="76"/>
                  <a:pt x="380" y="76"/>
                  <a:pt x="380" y="76"/>
                </a:cubicBezTo>
                <a:cubicBezTo>
                  <a:pt x="358" y="76"/>
                  <a:pt x="358" y="76"/>
                  <a:pt x="358" y="76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4" y="106"/>
                  <a:pt x="354" y="106"/>
                  <a:pt x="354" y="106"/>
                </a:cubicBezTo>
                <a:cubicBezTo>
                  <a:pt x="418" y="266"/>
                  <a:pt x="418" y="266"/>
                  <a:pt x="418" y="266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8" y="270"/>
                  <a:pt x="418" y="270"/>
                  <a:pt x="418" y="270"/>
                </a:cubicBezTo>
                <a:cubicBezTo>
                  <a:pt x="415" y="279"/>
                  <a:pt x="415" y="279"/>
                  <a:pt x="415" y="279"/>
                </a:cubicBezTo>
                <a:cubicBezTo>
                  <a:pt x="407" y="298"/>
                  <a:pt x="396" y="302"/>
                  <a:pt x="377" y="302"/>
                </a:cubicBezTo>
                <a:cubicBezTo>
                  <a:pt x="369" y="302"/>
                  <a:pt x="369" y="302"/>
                  <a:pt x="369" y="302"/>
                </a:cubicBezTo>
                <a:cubicBezTo>
                  <a:pt x="365" y="306"/>
                  <a:pt x="365" y="306"/>
                  <a:pt x="365" y="306"/>
                </a:cubicBezTo>
                <a:cubicBezTo>
                  <a:pt x="365" y="332"/>
                  <a:pt x="365" y="332"/>
                  <a:pt x="365" y="332"/>
                </a:cubicBezTo>
                <a:cubicBezTo>
                  <a:pt x="369" y="336"/>
                  <a:pt x="369" y="336"/>
                  <a:pt x="369" y="336"/>
                </a:cubicBezTo>
                <a:cubicBezTo>
                  <a:pt x="377" y="336"/>
                  <a:pt x="377" y="336"/>
                  <a:pt x="377" y="336"/>
                </a:cubicBezTo>
                <a:cubicBezTo>
                  <a:pt x="422" y="336"/>
                  <a:pt x="437" y="325"/>
                  <a:pt x="460" y="268"/>
                </a:cubicBezTo>
                <a:close/>
                <a:moveTo>
                  <a:pt x="331" y="266"/>
                </a:moveTo>
                <a:cubicBezTo>
                  <a:pt x="335" y="262"/>
                  <a:pt x="335" y="262"/>
                  <a:pt x="335" y="262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5" y="99"/>
                  <a:pt x="316" y="72"/>
                  <a:pt x="259" y="72"/>
                </a:cubicBezTo>
                <a:cubicBezTo>
                  <a:pt x="202" y="72"/>
                  <a:pt x="183" y="103"/>
                  <a:pt x="183" y="129"/>
                </a:cubicBezTo>
                <a:cubicBezTo>
                  <a:pt x="187" y="133"/>
                  <a:pt x="187" y="133"/>
                  <a:pt x="18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1" y="114"/>
                  <a:pt x="232" y="106"/>
                  <a:pt x="259" y="106"/>
                </a:cubicBezTo>
                <a:cubicBezTo>
                  <a:pt x="285" y="106"/>
                  <a:pt x="297" y="114"/>
                  <a:pt x="297" y="141"/>
                </a:cubicBezTo>
                <a:cubicBezTo>
                  <a:pt x="297" y="148"/>
                  <a:pt x="297" y="148"/>
                  <a:pt x="297" y="148"/>
                </a:cubicBezTo>
                <a:cubicBezTo>
                  <a:pt x="293" y="152"/>
                  <a:pt x="293" y="152"/>
                  <a:pt x="293" y="152"/>
                </a:cubicBezTo>
                <a:cubicBezTo>
                  <a:pt x="293" y="152"/>
                  <a:pt x="278" y="148"/>
                  <a:pt x="259" y="148"/>
                </a:cubicBezTo>
                <a:cubicBezTo>
                  <a:pt x="210" y="148"/>
                  <a:pt x="175" y="167"/>
                  <a:pt x="175" y="209"/>
                </a:cubicBezTo>
                <a:cubicBezTo>
                  <a:pt x="175" y="247"/>
                  <a:pt x="198" y="270"/>
                  <a:pt x="240" y="270"/>
                </a:cubicBezTo>
                <a:cubicBezTo>
                  <a:pt x="278" y="270"/>
                  <a:pt x="293" y="246"/>
                  <a:pt x="293" y="246"/>
                </a:cubicBezTo>
                <a:cubicBezTo>
                  <a:pt x="297" y="246"/>
                  <a:pt x="297" y="246"/>
                  <a:pt x="297" y="246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301" y="266"/>
                  <a:pt x="301" y="266"/>
                  <a:pt x="301" y="266"/>
                </a:cubicBezTo>
                <a:cubicBezTo>
                  <a:pt x="331" y="266"/>
                  <a:pt x="331" y="266"/>
                  <a:pt x="331" y="266"/>
                </a:cubicBezTo>
                <a:close/>
                <a:moveTo>
                  <a:pt x="297" y="197"/>
                </a:moveTo>
                <a:cubicBezTo>
                  <a:pt x="297" y="220"/>
                  <a:pt x="278" y="235"/>
                  <a:pt x="248" y="235"/>
                </a:cubicBezTo>
                <a:cubicBezTo>
                  <a:pt x="225" y="235"/>
                  <a:pt x="213" y="228"/>
                  <a:pt x="213" y="209"/>
                </a:cubicBezTo>
                <a:cubicBezTo>
                  <a:pt x="213" y="190"/>
                  <a:pt x="229" y="179"/>
                  <a:pt x="263" y="179"/>
                </a:cubicBezTo>
                <a:cubicBezTo>
                  <a:pt x="282" y="179"/>
                  <a:pt x="293" y="182"/>
                  <a:pt x="293" y="182"/>
                </a:cubicBezTo>
                <a:cubicBezTo>
                  <a:pt x="297" y="186"/>
                  <a:pt x="297" y="186"/>
                  <a:pt x="297" y="186"/>
                </a:cubicBezTo>
                <a:cubicBezTo>
                  <a:pt x="297" y="197"/>
                  <a:pt x="297" y="197"/>
                  <a:pt x="297" y="197"/>
                </a:cubicBezTo>
                <a:close/>
                <a:moveTo>
                  <a:pt x="208" y="34"/>
                </a:moveTo>
                <a:cubicBezTo>
                  <a:pt x="212" y="30"/>
                  <a:pt x="212" y="30"/>
                  <a:pt x="212" y="30"/>
                </a:cubicBezTo>
                <a:cubicBezTo>
                  <a:pt x="212" y="4"/>
                  <a:pt x="212" y="4"/>
                  <a:pt x="212" y="4"/>
                </a:cubicBezTo>
                <a:cubicBezTo>
                  <a:pt x="208" y="0"/>
                  <a:pt x="208" y="0"/>
                  <a:pt x="208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30"/>
                  <a:pt x="0" y="30"/>
                  <a:pt x="0" y="30"/>
                </a:cubicBezTo>
                <a:cubicBezTo>
                  <a:pt x="3" y="34"/>
                  <a:pt x="3" y="34"/>
                  <a:pt x="3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121" y="266"/>
                  <a:pt x="121" y="266"/>
                  <a:pt x="121" y="266"/>
                </a:cubicBezTo>
                <a:cubicBezTo>
                  <a:pt x="125" y="262"/>
                  <a:pt x="125" y="262"/>
                  <a:pt x="125" y="262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208" y="34"/>
                  <a:pt x="208" y="34"/>
                  <a:pt x="208" y="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Content 3">
            <a:extLst>
              <a:ext uri="{FF2B5EF4-FFF2-40B4-BE49-F238E27FC236}">
                <a16:creationId xmlns:a16="http://schemas.microsoft.com/office/drawing/2014/main" id="{D3E9F670-AFF0-4EBA-9C78-3F2CAAA787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28000" y="1998000"/>
            <a:ext cx="3758400" cy="469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11" name="Content 2">
            <a:extLst>
              <a:ext uri="{FF2B5EF4-FFF2-40B4-BE49-F238E27FC236}">
                <a16:creationId xmlns:a16="http://schemas.microsoft.com/office/drawing/2014/main" id="{27068E6D-55FE-4D29-BD22-DFC3C39BA9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42024" y="1998000"/>
            <a:ext cx="3744000" cy="469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7" name="Content 1">
            <a:extLst>
              <a:ext uri="{FF2B5EF4-FFF2-40B4-BE49-F238E27FC236}">
                <a16:creationId xmlns:a16="http://schemas.microsoft.com/office/drawing/2014/main" id="{163BA74C-852D-41EC-AB1E-470CFACE81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2000" y="1998000"/>
            <a:ext cx="3744000" cy="4698000"/>
          </a:xfrm>
        </p:spPr>
        <p:txBody>
          <a:bodyPr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E03BEF7-A090-4D5A-975B-462BBD333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5" name="TW Bar">
            <a:extLst>
              <a:ext uri="{FF2B5EF4-FFF2-40B4-BE49-F238E27FC236}">
                <a16:creationId xmlns:a16="http://schemas.microsoft.com/office/drawing/2014/main" id="{DAC560B7-6381-4624-89D8-A0CA62CD8DAF}"/>
              </a:ext>
            </a:extLst>
          </p:cNvPr>
          <p:cNvSpPr/>
          <p:nvPr/>
        </p:nvSpPr>
        <p:spPr>
          <a:xfrm>
            <a:off x="576000" y="597600"/>
            <a:ext cx="50400" cy="806400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83" dirty="0"/>
          </a:p>
        </p:txBody>
      </p:sp>
    </p:spTree>
    <p:extLst>
      <p:ext uri="{BB962C8B-B14F-4D97-AF65-F5344CB8AC3E}">
        <p14:creationId xmlns:p14="http://schemas.microsoft.com/office/powerpoint/2010/main" val="220227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3052" userDrawn="1">
          <p15:clr>
            <a:srgbClr val="FBAE40"/>
          </p15:clr>
        </p15:guide>
        <p15:guide id="8" pos="2856" userDrawn="1">
          <p15:clr>
            <a:srgbClr val="FBAE40"/>
          </p15:clr>
        </p15:guide>
        <p15:guide id="9" pos="5410" userDrawn="1">
          <p15:clr>
            <a:srgbClr val="FBAE40"/>
          </p15:clr>
        </p15:guide>
        <p15:guide id="10" pos="5614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955200" y="1836000"/>
            <a:ext cx="6030000" cy="4896850"/>
          </a:xfrm>
        </p:spPr>
        <p:txBody>
          <a:bodyPr/>
          <a:lstStyle/>
          <a:p>
            <a:r>
              <a:rPr lang="en-GB" noProof="0"/>
              <a:t>Bild </a:t>
            </a:r>
            <a:r>
              <a:rPr lang="en-GB" noProof="0" err="1"/>
              <a:t>durch</a:t>
            </a:r>
            <a:r>
              <a:rPr lang="en-GB" noProof="0"/>
              <a:t> </a:t>
            </a:r>
            <a:r>
              <a:rPr lang="en-GB" noProof="0" err="1"/>
              <a:t>Klicken</a:t>
            </a:r>
            <a:r>
              <a:rPr lang="en-GB" noProof="0"/>
              <a:t> auf Symbol </a:t>
            </a:r>
            <a:r>
              <a:rPr lang="en-GB" noProof="0" err="1"/>
              <a:t>hinzufügen</a:t>
            </a:r>
            <a:endParaRPr lang="en-GB" noProof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 bwMode="gray">
          <a:xfrm>
            <a:off x="457200" y="1836000"/>
            <a:ext cx="6030000" cy="4897421"/>
          </a:xfrm>
        </p:spPr>
        <p:txBody>
          <a:bodyPr/>
          <a:lstStyle/>
          <a:p>
            <a:pPr lvl="0"/>
            <a:r>
              <a:rPr lang="en-GB" noProof="0" err="1"/>
              <a:t>Mastertextformat</a:t>
            </a:r>
            <a:r>
              <a:rPr lang="en-GB" noProof="0"/>
              <a:t> </a:t>
            </a:r>
            <a:r>
              <a:rPr lang="en-GB" noProof="0" err="1"/>
              <a:t>bearbeiten</a:t>
            </a:r>
            <a:endParaRPr lang="en-GB" noProof="0"/>
          </a:p>
          <a:p>
            <a:pPr lvl="1"/>
            <a:r>
              <a:rPr lang="en-GB" noProof="0" err="1"/>
              <a:t>Zweite</a:t>
            </a:r>
            <a:r>
              <a:rPr lang="en-GB" noProof="0"/>
              <a:t> Ebene</a:t>
            </a:r>
          </a:p>
          <a:p>
            <a:pPr lvl="2"/>
            <a:r>
              <a:rPr lang="en-GB" noProof="0" err="1"/>
              <a:t>Dritte</a:t>
            </a:r>
            <a:r>
              <a:rPr lang="en-GB" noProof="0"/>
              <a:t> Ebene</a:t>
            </a:r>
          </a:p>
          <a:p>
            <a:pPr lvl="3"/>
            <a:r>
              <a:rPr lang="en-GB" noProof="0" err="1"/>
              <a:t>Vierte</a:t>
            </a:r>
            <a:r>
              <a:rPr lang="en-GB" noProof="0"/>
              <a:t> Ebene</a:t>
            </a:r>
          </a:p>
          <a:p>
            <a:pPr lvl="4"/>
            <a:r>
              <a:rPr lang="en-GB" noProof="0" err="1"/>
              <a:t>Fünfte</a:t>
            </a:r>
            <a:r>
              <a:rPr lang="en-GB" noProof="0"/>
              <a:t> Ebene</a:t>
            </a:r>
          </a:p>
        </p:txBody>
      </p:sp>
      <p:sp>
        <p:nvSpPr>
          <p:cNvPr id="6" name="ctsLYN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tx1"/>
                </a:solidFill>
              </a:rPr>
              <a:t>Two Content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err="1"/>
              <a:t>Mastertitelformat</a:t>
            </a:r>
            <a:r>
              <a:rPr lang="en-GB" noProof="0"/>
              <a:t> </a:t>
            </a:r>
            <a:r>
              <a:rPr lang="en-GB" noProof="0" err="1"/>
              <a:t>bearbeiten</a:t>
            </a:r>
            <a:endParaRPr lang="en-GB" noProof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/>
              <a:t>February 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44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fallOver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69">
          <p15:clr>
            <a:srgbClr val="A4A3A4"/>
          </p15:clr>
        </p15:guide>
        <p15:guide id="2" pos="4097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7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45" Type="http://schemas.openxmlformats.org/officeDocument/2006/relationships/slideLayout" Target="../slideLayouts/slideLayout90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89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88.xml"/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rochetMasterTextPlaceholder|16|6.2"/>
          <p:cNvSpPr>
            <a:spLocks noGrp="1"/>
          </p:cNvSpPr>
          <p:nvPr>
            <p:ph type="body" idx="1"/>
          </p:nvPr>
        </p:nvSpPr>
        <p:spPr bwMode="gray">
          <a:xfrm>
            <a:off x="792000" y="1997999"/>
            <a:ext cx="11880000" cy="46980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E7344469-CBA3-4241-82F4-35699D8A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630000"/>
            <a:ext cx="11880000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48" name="Slide Number">
            <a:extLst>
              <a:ext uri="{FF2B5EF4-FFF2-40B4-BE49-F238E27FC236}">
                <a16:creationId xmlns:a16="http://schemas.microsoft.com/office/drawing/2014/main" id="{085A39DD-376D-403C-BBA2-369235416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21827" y="7092000"/>
            <a:ext cx="29414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ADDC3C-4EB0-4059-8B7C-A756E30D0F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">
            <a:extLst>
              <a:ext uri="{FF2B5EF4-FFF2-40B4-BE49-F238E27FC236}">
                <a16:creationId xmlns:a16="http://schemas.microsoft.com/office/drawing/2014/main" id="{BD130214-0AA2-47C1-BA70-508AC8389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74000"/>
            <a:ext cx="10605600" cy="180000"/>
          </a:xfrm>
          <a:prstGeom prst="rect">
            <a:avLst/>
          </a:prstGeom>
        </p:spPr>
        <p:txBody>
          <a:bodyPr vert="horz" lIns="2595600" tIns="0" rIns="0" bIns="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Február</a:t>
            </a:r>
            <a:r>
              <a:rPr lang="en-GB" dirty="0"/>
              <a:t> 2021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9FD86D-E058-41A3-AE98-96954668A2A0}"/>
              </a:ext>
            </a:extLst>
          </p:cNvPr>
          <p:cNvCxnSpPr/>
          <p:nvPr/>
        </p:nvCxnSpPr>
        <p:spPr>
          <a:xfrm>
            <a:off x="576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0EACDC6D-0372-4DBA-B09A-AA4141AD962F}"/>
              </a:ext>
            </a:extLst>
          </p:cNvPr>
          <p:cNvCxnSpPr/>
          <p:nvPr/>
        </p:nvCxnSpPr>
        <p:spPr>
          <a:xfrm>
            <a:off x="4536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9C8ACBA2-53BB-4A9D-ABE7-178DECE01C9A}"/>
              </a:ext>
            </a:extLst>
          </p:cNvPr>
          <p:cNvCxnSpPr/>
          <p:nvPr/>
        </p:nvCxnSpPr>
        <p:spPr>
          <a:xfrm>
            <a:off x="4845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70CA06EE-C3D9-462D-AE09-9081B221DEF7}"/>
              </a:ext>
            </a:extLst>
          </p:cNvPr>
          <p:cNvCxnSpPr/>
          <p:nvPr/>
        </p:nvCxnSpPr>
        <p:spPr>
          <a:xfrm>
            <a:off x="6573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439FC3AD-C2A2-4614-BCC5-5C064A71932C}"/>
              </a:ext>
            </a:extLst>
          </p:cNvPr>
          <p:cNvCxnSpPr/>
          <p:nvPr/>
        </p:nvCxnSpPr>
        <p:spPr>
          <a:xfrm>
            <a:off x="8589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9F7C454F-974F-4377-86C9-5A7C02295E10}"/>
              </a:ext>
            </a:extLst>
          </p:cNvPr>
          <p:cNvCxnSpPr/>
          <p:nvPr/>
        </p:nvCxnSpPr>
        <p:spPr>
          <a:xfrm>
            <a:off x="8913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CBAD524B-32FE-40B2-81AB-4DEBAA75435C}"/>
              </a:ext>
            </a:extLst>
          </p:cNvPr>
          <p:cNvCxnSpPr/>
          <p:nvPr/>
        </p:nvCxnSpPr>
        <p:spPr>
          <a:xfrm>
            <a:off x="6897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B1C3491-7141-42C1-94F4-89F91EE82186}"/>
              </a:ext>
            </a:extLst>
          </p:cNvPr>
          <p:cNvCxnSpPr/>
          <p:nvPr/>
        </p:nvCxnSpPr>
        <p:spPr>
          <a:xfrm>
            <a:off x="12672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5E917E-D7F2-4BA5-BA85-632FF55C352D}"/>
              </a:ext>
            </a:extLst>
          </p:cNvPr>
          <p:cNvCxnSpPr/>
          <p:nvPr/>
        </p:nvCxnSpPr>
        <p:spPr>
          <a:xfrm>
            <a:off x="-814546" y="140335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486C7B28-D40B-4485-8C3F-EE4379A719AC}"/>
              </a:ext>
            </a:extLst>
          </p:cNvPr>
          <p:cNvCxnSpPr/>
          <p:nvPr/>
        </p:nvCxnSpPr>
        <p:spPr>
          <a:xfrm>
            <a:off x="-814546" y="19980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11D07BC8-1CCD-4345-80C3-11593F04D769}"/>
              </a:ext>
            </a:extLst>
          </p:cNvPr>
          <p:cNvCxnSpPr/>
          <p:nvPr/>
        </p:nvCxnSpPr>
        <p:spPr>
          <a:xfrm>
            <a:off x="-814546" y="41796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63B99C8A-D46B-4942-BE6E-F297B7F74028}"/>
              </a:ext>
            </a:extLst>
          </p:cNvPr>
          <p:cNvCxnSpPr/>
          <p:nvPr/>
        </p:nvCxnSpPr>
        <p:spPr>
          <a:xfrm>
            <a:off x="-814546" y="44928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560CC591-2CFB-475C-923A-1B0C7ED491C6}"/>
              </a:ext>
            </a:extLst>
          </p:cNvPr>
          <p:cNvCxnSpPr/>
          <p:nvPr/>
        </p:nvCxnSpPr>
        <p:spPr>
          <a:xfrm>
            <a:off x="-814546" y="66960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022990-C0E1-48A9-8855-104A0E7802CC}"/>
              </a:ext>
            </a:extLst>
          </p:cNvPr>
          <p:cNvGrpSpPr/>
          <p:nvPr/>
        </p:nvGrpSpPr>
        <p:grpSpPr>
          <a:xfrm flipV="1">
            <a:off x="576000" y="7754688"/>
            <a:ext cx="12096000" cy="360000"/>
            <a:chOff x="456662" y="-648000"/>
            <a:chExt cx="9622793" cy="360000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9BAE2FD-C018-4537-8663-A556982EF330}"/>
                </a:ext>
              </a:extLst>
            </p:cNvPr>
            <p:cNvCxnSpPr/>
            <p:nvPr/>
          </p:nvCxnSpPr>
          <p:spPr>
            <a:xfrm>
              <a:off x="456662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AE309BB-409B-40BD-8F46-DA269C276AC7}"/>
                </a:ext>
              </a:extLst>
            </p:cNvPr>
            <p:cNvCxnSpPr/>
            <p:nvPr/>
          </p:nvCxnSpPr>
          <p:spPr>
            <a:xfrm>
              <a:off x="628498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5341FF6-4A02-4608-B621-EAF0724B9378}"/>
                </a:ext>
              </a:extLst>
            </p:cNvPr>
            <p:cNvCxnSpPr/>
            <p:nvPr/>
          </p:nvCxnSpPr>
          <p:spPr>
            <a:xfrm>
              <a:off x="3606981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C36F593-463A-4940-B599-D5A56499DE7A}"/>
                </a:ext>
              </a:extLst>
            </p:cNvPr>
            <p:cNvCxnSpPr/>
            <p:nvPr/>
          </p:nvCxnSpPr>
          <p:spPr>
            <a:xfrm>
              <a:off x="3853279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6C352A0-C96B-4269-A9D8-8743FA3B88CD}"/>
                </a:ext>
              </a:extLst>
            </p:cNvPr>
            <p:cNvCxnSpPr/>
            <p:nvPr/>
          </p:nvCxnSpPr>
          <p:spPr>
            <a:xfrm>
              <a:off x="5227964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46BB9A4-959B-43CB-A8E3-92197055B854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62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0ECAAE6-7889-4A4D-956A-50A22716EB15}"/>
                </a:ext>
              </a:extLst>
            </p:cNvPr>
            <p:cNvCxnSpPr/>
            <p:nvPr/>
          </p:nvCxnSpPr>
          <p:spPr>
            <a:xfrm>
              <a:off x="7089516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566F064-9749-4AE7-B61C-B11F8FDB1A09}"/>
                </a:ext>
              </a:extLst>
            </p:cNvPr>
            <p:cNvCxnSpPr/>
            <p:nvPr/>
          </p:nvCxnSpPr>
          <p:spPr>
            <a:xfrm>
              <a:off x="5485717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6234B89-0903-440E-8D0E-AF2041DCCC12}"/>
                </a:ext>
              </a:extLst>
            </p:cNvPr>
            <p:cNvCxnSpPr/>
            <p:nvPr/>
          </p:nvCxnSpPr>
          <p:spPr>
            <a:xfrm>
              <a:off x="10079455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686CF1-9B70-4B56-814A-0AA30D6F2FFA}"/>
              </a:ext>
            </a:extLst>
          </p:cNvPr>
          <p:cNvGrpSpPr/>
          <p:nvPr/>
        </p:nvGrpSpPr>
        <p:grpSpPr>
          <a:xfrm flipH="1">
            <a:off x="13841081" y="1403350"/>
            <a:ext cx="452526" cy="5292650"/>
            <a:chOff x="-648000" y="1403350"/>
            <a:chExt cx="360000" cy="5292650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5FDDA2F-BF62-4B9A-9E1E-1353016BE195}"/>
                </a:ext>
              </a:extLst>
            </p:cNvPr>
            <p:cNvCxnSpPr/>
            <p:nvPr/>
          </p:nvCxnSpPr>
          <p:spPr>
            <a:xfrm>
              <a:off x="-648000" y="140335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EE4B91B-0699-4A9E-932F-A522A7885EC0}"/>
                </a:ext>
              </a:extLst>
            </p:cNvPr>
            <p:cNvCxnSpPr/>
            <p:nvPr/>
          </p:nvCxnSpPr>
          <p:spPr>
            <a:xfrm>
              <a:off x="-648000" y="19980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D2C6CB8-1BD2-4D12-8F55-1589AC85AFFA}"/>
                </a:ext>
              </a:extLst>
            </p:cNvPr>
            <p:cNvCxnSpPr/>
            <p:nvPr/>
          </p:nvCxnSpPr>
          <p:spPr>
            <a:xfrm>
              <a:off x="-648000" y="41796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183ED82-A795-44F2-8B75-8855A76599E1}"/>
                </a:ext>
              </a:extLst>
            </p:cNvPr>
            <p:cNvCxnSpPr/>
            <p:nvPr/>
          </p:nvCxnSpPr>
          <p:spPr>
            <a:xfrm>
              <a:off x="-648000" y="44928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181361D-EC60-42BE-9E17-7E54B110BE90}"/>
                </a:ext>
              </a:extLst>
            </p:cNvPr>
            <p:cNvCxnSpPr/>
            <p:nvPr/>
          </p:nvCxnSpPr>
          <p:spPr>
            <a:xfrm>
              <a:off x="-648000" y="66960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6E7CA47-EA95-4822-9419-0E31788E6228}"/>
              </a:ext>
            </a:extLst>
          </p:cNvPr>
          <p:cNvCxnSpPr/>
          <p:nvPr/>
        </p:nvCxnSpPr>
        <p:spPr>
          <a:xfrm>
            <a:off x="792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BrochetMasterTextPlaceholder|16|6.2">
            <a:extLst>
              <a:ext uri="{FF2B5EF4-FFF2-40B4-BE49-F238E27FC236}">
                <a16:creationId xmlns:a16="http://schemas.microsoft.com/office/drawing/2014/main" id="{F1218005-7C8A-4C5F-BA73-7B0E093792C0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792000" y="1997999"/>
            <a:ext cx="11880000" cy="46980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3220DC-AE84-49B2-BC65-555CCA28A81F}"/>
              </a:ext>
            </a:extLst>
          </p:cNvPr>
          <p:cNvCxnSpPr/>
          <p:nvPr userDrawn="1"/>
        </p:nvCxnSpPr>
        <p:spPr>
          <a:xfrm>
            <a:off x="576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58D4651-121D-4361-B711-C608F01A1EF6}"/>
              </a:ext>
            </a:extLst>
          </p:cNvPr>
          <p:cNvCxnSpPr/>
          <p:nvPr userDrawn="1"/>
        </p:nvCxnSpPr>
        <p:spPr>
          <a:xfrm>
            <a:off x="4536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BD5C1E1-2DD0-43FD-892F-5A12025A80F3}"/>
              </a:ext>
            </a:extLst>
          </p:cNvPr>
          <p:cNvCxnSpPr/>
          <p:nvPr userDrawn="1"/>
        </p:nvCxnSpPr>
        <p:spPr>
          <a:xfrm>
            <a:off x="4845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CE4C90-6190-4A48-8972-8372D1E64BF9}"/>
              </a:ext>
            </a:extLst>
          </p:cNvPr>
          <p:cNvCxnSpPr/>
          <p:nvPr userDrawn="1"/>
        </p:nvCxnSpPr>
        <p:spPr>
          <a:xfrm>
            <a:off x="6573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59AA67F-9919-4310-AEC6-16A7D5CDF38E}"/>
              </a:ext>
            </a:extLst>
          </p:cNvPr>
          <p:cNvCxnSpPr/>
          <p:nvPr userDrawn="1"/>
        </p:nvCxnSpPr>
        <p:spPr>
          <a:xfrm>
            <a:off x="8589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37DEA22-3BAB-422D-8B02-3EB15DE1557D}"/>
              </a:ext>
            </a:extLst>
          </p:cNvPr>
          <p:cNvCxnSpPr/>
          <p:nvPr userDrawn="1"/>
        </p:nvCxnSpPr>
        <p:spPr>
          <a:xfrm>
            <a:off x="8913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C0B6724-FB9A-410D-91D4-B6DA453C06B1}"/>
              </a:ext>
            </a:extLst>
          </p:cNvPr>
          <p:cNvCxnSpPr/>
          <p:nvPr userDrawn="1"/>
        </p:nvCxnSpPr>
        <p:spPr>
          <a:xfrm>
            <a:off x="6897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5F04251-0FAA-4D2F-A30A-FD1FB4FFD80A}"/>
              </a:ext>
            </a:extLst>
          </p:cNvPr>
          <p:cNvCxnSpPr/>
          <p:nvPr userDrawn="1"/>
        </p:nvCxnSpPr>
        <p:spPr>
          <a:xfrm>
            <a:off x="12672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5E4735A-AB38-4586-B18F-9FB947B6E97D}"/>
              </a:ext>
            </a:extLst>
          </p:cNvPr>
          <p:cNvCxnSpPr/>
          <p:nvPr userDrawn="1"/>
        </p:nvCxnSpPr>
        <p:spPr>
          <a:xfrm>
            <a:off x="-814546" y="140335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F6BACCC-007D-4D60-AA34-488C04D6A37C}"/>
              </a:ext>
            </a:extLst>
          </p:cNvPr>
          <p:cNvCxnSpPr/>
          <p:nvPr userDrawn="1"/>
        </p:nvCxnSpPr>
        <p:spPr>
          <a:xfrm>
            <a:off x="-814546" y="19980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4A29B01-5FC5-4F7F-97B1-8E935A079CEB}"/>
              </a:ext>
            </a:extLst>
          </p:cNvPr>
          <p:cNvCxnSpPr/>
          <p:nvPr userDrawn="1"/>
        </p:nvCxnSpPr>
        <p:spPr>
          <a:xfrm>
            <a:off x="-814546" y="41796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8EB6F3A-A08A-4E9D-881A-B12470ABA089}"/>
              </a:ext>
            </a:extLst>
          </p:cNvPr>
          <p:cNvCxnSpPr/>
          <p:nvPr userDrawn="1"/>
        </p:nvCxnSpPr>
        <p:spPr>
          <a:xfrm>
            <a:off x="-814546" y="44928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7FBD1BE-015A-4E9B-8C4D-553435BF3CFD}"/>
              </a:ext>
            </a:extLst>
          </p:cNvPr>
          <p:cNvCxnSpPr/>
          <p:nvPr userDrawn="1"/>
        </p:nvCxnSpPr>
        <p:spPr>
          <a:xfrm>
            <a:off x="-814546" y="66960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0BFA84-CC6F-4B25-B434-F04722AEE78D}"/>
              </a:ext>
            </a:extLst>
          </p:cNvPr>
          <p:cNvGrpSpPr/>
          <p:nvPr userDrawn="1"/>
        </p:nvGrpSpPr>
        <p:grpSpPr>
          <a:xfrm flipV="1">
            <a:off x="576000" y="7754688"/>
            <a:ext cx="12096000" cy="360000"/>
            <a:chOff x="456662" y="-648000"/>
            <a:chExt cx="9622793" cy="3600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5756551-CA1B-4727-91FD-048BCDB9213C}"/>
                </a:ext>
              </a:extLst>
            </p:cNvPr>
            <p:cNvCxnSpPr/>
            <p:nvPr userDrawn="1"/>
          </p:nvCxnSpPr>
          <p:spPr>
            <a:xfrm>
              <a:off x="456662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2FED896-CEE4-4E2F-80A4-861FB3D73F8D}"/>
                </a:ext>
              </a:extLst>
            </p:cNvPr>
            <p:cNvCxnSpPr/>
            <p:nvPr userDrawn="1"/>
          </p:nvCxnSpPr>
          <p:spPr>
            <a:xfrm>
              <a:off x="628498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B49E027-701A-4560-BCB4-501A6FB83B2D}"/>
                </a:ext>
              </a:extLst>
            </p:cNvPr>
            <p:cNvCxnSpPr/>
            <p:nvPr userDrawn="1"/>
          </p:nvCxnSpPr>
          <p:spPr>
            <a:xfrm>
              <a:off x="3606981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EB540AA0-B88A-4D09-875E-B5F6517196B1}"/>
                </a:ext>
              </a:extLst>
            </p:cNvPr>
            <p:cNvCxnSpPr/>
            <p:nvPr userDrawn="1"/>
          </p:nvCxnSpPr>
          <p:spPr>
            <a:xfrm>
              <a:off x="3853279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B83F60F-8C49-4252-98E2-B6FEABCB0C67}"/>
                </a:ext>
              </a:extLst>
            </p:cNvPr>
            <p:cNvCxnSpPr/>
            <p:nvPr userDrawn="1"/>
          </p:nvCxnSpPr>
          <p:spPr>
            <a:xfrm>
              <a:off x="5227964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4088BD8-A12F-476D-A881-8ECF45CCE1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31762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86A2AC8-4A65-4B7F-828B-1EA1ADC110F9}"/>
                </a:ext>
              </a:extLst>
            </p:cNvPr>
            <p:cNvCxnSpPr/>
            <p:nvPr userDrawn="1"/>
          </p:nvCxnSpPr>
          <p:spPr>
            <a:xfrm>
              <a:off x="7089516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EA24EA5-769A-4377-868E-714ED999E241}"/>
                </a:ext>
              </a:extLst>
            </p:cNvPr>
            <p:cNvCxnSpPr/>
            <p:nvPr userDrawn="1"/>
          </p:nvCxnSpPr>
          <p:spPr>
            <a:xfrm>
              <a:off x="5485717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A60055B-37D9-4456-9850-96D6340FDEEA}"/>
                </a:ext>
              </a:extLst>
            </p:cNvPr>
            <p:cNvCxnSpPr/>
            <p:nvPr userDrawn="1"/>
          </p:nvCxnSpPr>
          <p:spPr>
            <a:xfrm>
              <a:off x="10079455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57CE015-285C-4027-AA58-A3DB65C4424A}"/>
              </a:ext>
            </a:extLst>
          </p:cNvPr>
          <p:cNvGrpSpPr/>
          <p:nvPr userDrawn="1"/>
        </p:nvGrpSpPr>
        <p:grpSpPr>
          <a:xfrm flipH="1">
            <a:off x="13841081" y="1403350"/>
            <a:ext cx="452526" cy="5292650"/>
            <a:chOff x="-648000" y="1403350"/>
            <a:chExt cx="360000" cy="5292650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56E1106-D8D7-4342-9C7C-3B6C5F78857D}"/>
                </a:ext>
              </a:extLst>
            </p:cNvPr>
            <p:cNvCxnSpPr/>
            <p:nvPr userDrawn="1"/>
          </p:nvCxnSpPr>
          <p:spPr>
            <a:xfrm>
              <a:off x="-648000" y="140335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614CBA9-B36F-4C32-A45A-511DC82469AB}"/>
                </a:ext>
              </a:extLst>
            </p:cNvPr>
            <p:cNvCxnSpPr/>
            <p:nvPr userDrawn="1"/>
          </p:nvCxnSpPr>
          <p:spPr>
            <a:xfrm>
              <a:off x="-648000" y="19980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D825F9F-1720-437D-BA95-CE18D793F510}"/>
                </a:ext>
              </a:extLst>
            </p:cNvPr>
            <p:cNvCxnSpPr/>
            <p:nvPr userDrawn="1"/>
          </p:nvCxnSpPr>
          <p:spPr>
            <a:xfrm>
              <a:off x="-648000" y="41796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C0FCF5C-953B-4683-AEAD-9E60B24C7B16}"/>
                </a:ext>
              </a:extLst>
            </p:cNvPr>
            <p:cNvCxnSpPr/>
            <p:nvPr userDrawn="1"/>
          </p:nvCxnSpPr>
          <p:spPr>
            <a:xfrm>
              <a:off x="-648000" y="44928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4D67E3-78D4-42D8-AA8A-AAA66FA2AE40}"/>
                </a:ext>
              </a:extLst>
            </p:cNvPr>
            <p:cNvCxnSpPr/>
            <p:nvPr userDrawn="1"/>
          </p:nvCxnSpPr>
          <p:spPr>
            <a:xfrm>
              <a:off x="-648000" y="66960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03A155C-505B-4C8F-91AB-55C6E694118B}"/>
              </a:ext>
            </a:extLst>
          </p:cNvPr>
          <p:cNvCxnSpPr/>
          <p:nvPr userDrawn="1"/>
        </p:nvCxnSpPr>
        <p:spPr>
          <a:xfrm>
            <a:off x="792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3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796" r:id="rId29"/>
    <p:sldLayoutId id="2147483787" r:id="rId30"/>
    <p:sldLayoutId id="2147483788" r:id="rId31"/>
    <p:sldLayoutId id="2147483789" r:id="rId32"/>
    <p:sldLayoutId id="2147483790" r:id="rId33"/>
    <p:sldLayoutId id="2147483820" r:id="rId34"/>
    <p:sldLayoutId id="2147483821" r:id="rId35"/>
    <p:sldLayoutId id="2147483822" r:id="rId36"/>
    <p:sldLayoutId id="2147483823" r:id="rId37"/>
    <p:sldLayoutId id="2147483824" r:id="rId38"/>
    <p:sldLayoutId id="2147483825" r:id="rId39"/>
    <p:sldLayoutId id="2147483826" r:id="rId40"/>
    <p:sldLayoutId id="2147483827" r:id="rId41"/>
    <p:sldLayoutId id="2147483828" r:id="rId42"/>
    <p:sldLayoutId id="2147483829" r:id="rId43"/>
    <p:sldLayoutId id="2147483830" r:id="rId44"/>
    <p:sldLayoutId id="2147483836" r:id="rId45"/>
  </p:sldLayoutIdLst>
  <p:hf hdr="0" dt="0"/>
  <p:txStyles>
    <p:titleStyle>
      <a:lvl1pPr algn="l" defTabSz="1008025" rtl="0" eaLnBrk="1" latinLnBrk="0" hangingPunct="1">
        <a:lnSpc>
          <a:spcPct val="90000"/>
        </a:lnSpc>
        <a:spcBef>
          <a:spcPts val="0"/>
        </a:spcBef>
        <a:buNone/>
        <a:defRPr lang="en-GB" sz="2800" b="1" i="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100802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600" b="0" i="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1008025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6260" indent="-226260" algn="l" defTabSz="10080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52520" indent="-226260" algn="l" defTabSz="10080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78780" indent="-226260" algn="l" defTabSz="10080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6260" indent="-226260" algn="l" defTabSz="10080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513610" indent="-287350" algn="l" defTabSz="10080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+mj-lt"/>
        <a:buAutoNum type="alphaLcPeriod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1008025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None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1008025" rtl="0" eaLnBrk="1" latinLnBrk="0" hangingPunct="1">
        <a:lnSpc>
          <a:spcPct val="100000"/>
        </a:lnSpc>
        <a:spcBef>
          <a:spcPts val="754"/>
        </a:spcBef>
        <a:spcAft>
          <a:spcPts val="754"/>
        </a:spcAft>
        <a:buClr>
          <a:schemeClr val="accent3"/>
        </a:buClr>
        <a:buFont typeface="Wingdings" panose="05000000000000000000" pitchFamily="2" charset="2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GB"/>
      </a:defPPr>
      <a:lvl1pPr marL="0" indent="0" algn="l" defTabSz="1008025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383" kern="1200">
          <a:solidFill>
            <a:schemeClr val="tx1"/>
          </a:solidFill>
          <a:latin typeface="+mn-lt"/>
          <a:ea typeface="+mn-ea"/>
          <a:cs typeface="+mn-cs"/>
        </a:defRPr>
      </a:lvl1pPr>
      <a:lvl2pPr marL="22626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Wingdings 3" panose="05040102010807070707" pitchFamily="18" charset="2"/>
        <a:buChar char=""/>
        <a:defRPr sz="1383" kern="1200">
          <a:solidFill>
            <a:schemeClr val="tx1"/>
          </a:solidFill>
          <a:latin typeface="+mn-lt"/>
          <a:ea typeface="+mn-ea"/>
          <a:cs typeface="+mn-cs"/>
        </a:defRPr>
      </a:lvl2pPr>
      <a:lvl3pPr marL="45252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3pPr>
      <a:lvl4pPr marL="67878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4pPr>
      <a:lvl5pPr marL="90504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tabLst/>
        <a:defRPr sz="1383" kern="1200">
          <a:solidFill>
            <a:schemeClr val="tx1"/>
          </a:solidFill>
          <a:latin typeface="+mn-lt"/>
          <a:ea typeface="+mn-ea"/>
          <a:cs typeface="+mn-cs"/>
        </a:defRPr>
      </a:lvl5pPr>
      <a:lvl6pPr marL="113130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6pPr>
      <a:lvl7pPr marL="135756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7pPr>
      <a:lvl8pPr marL="158382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8pPr>
      <a:lvl9pPr marL="181008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7982" userDrawn="1">
          <p15:clr>
            <a:srgbClr val="F26B43"/>
          </p15:clr>
        </p15:guide>
        <p15:guide id="32" pos="363" userDrawn="1">
          <p15:clr>
            <a:srgbClr val="F26B43"/>
          </p15:clr>
        </p15:guide>
        <p15:guide id="33" pos="498" userDrawn="1">
          <p15:clr>
            <a:srgbClr val="F26B43"/>
          </p15:clr>
        </p15:guide>
        <p15:guide id="34" orient="horz" pos="885" userDrawn="1">
          <p15:clr>
            <a:srgbClr val="F26B43"/>
          </p15:clr>
        </p15:guide>
        <p15:guide id="35" orient="horz" pos="1259" userDrawn="1">
          <p15:clr>
            <a:srgbClr val="F26B43"/>
          </p15:clr>
        </p15:guide>
        <p15:guide id="36" orient="horz" pos="42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rochetMasterTextPlaceholder|16|6.2"/>
          <p:cNvSpPr>
            <a:spLocks noGrp="1"/>
          </p:cNvSpPr>
          <p:nvPr>
            <p:ph type="body" idx="1"/>
          </p:nvPr>
        </p:nvSpPr>
        <p:spPr bwMode="gray">
          <a:xfrm>
            <a:off x="792000" y="1997999"/>
            <a:ext cx="11880000" cy="46980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err="1"/>
              <a:t>Edit master text format</a:t>
            </a:r>
            <a:endParaRPr lang="en-GB"/>
          </a:p>
          <a:p>
            <a:pPr lvl="1"/>
            <a:r>
              <a:rPr lang="en-GB" err="1"/>
              <a:t>Second </a:t>
            </a:r>
            <a:r>
              <a:rPr lang="en-GB"/>
              <a:t>level</a:t>
            </a:r>
          </a:p>
          <a:p>
            <a:pPr lvl="2"/>
            <a:r>
              <a:rPr lang="en-GB" err="1"/>
              <a:t>Third </a:t>
            </a:r>
            <a:r>
              <a:rPr lang="en-GB"/>
              <a:t>level</a:t>
            </a:r>
          </a:p>
          <a:p>
            <a:pPr lvl="3"/>
            <a:r>
              <a:rPr lang="en-GB" err="1"/>
              <a:t>Fourth </a:t>
            </a:r>
            <a:r>
              <a:rPr lang="en-GB"/>
              <a:t>level</a:t>
            </a:r>
          </a:p>
          <a:p>
            <a:pPr lvl="4"/>
            <a:r>
              <a:rPr lang="en-GB" err="1"/>
              <a:t>Fifth </a:t>
            </a:r>
            <a:r>
              <a:rPr lang="en-GB"/>
              <a:t>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E7344469-CBA3-4241-82F4-35699D8A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630000"/>
            <a:ext cx="11880000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err="1"/>
              <a:t>Edit master title format</a:t>
            </a:r>
            <a:endParaRPr lang="en-GB"/>
          </a:p>
        </p:txBody>
      </p:sp>
      <p:sp>
        <p:nvSpPr>
          <p:cNvPr id="48" name="Slide Number">
            <a:extLst>
              <a:ext uri="{FF2B5EF4-FFF2-40B4-BE49-F238E27FC236}">
                <a16:creationId xmlns:a16="http://schemas.microsoft.com/office/drawing/2014/main" id="{085A39DD-376D-403C-BBA2-369235416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21827" y="7092000"/>
            <a:ext cx="29414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ADDC3C-4EB0-4059-8B7C-A756E30D0F5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Footer">
            <a:extLst>
              <a:ext uri="{FF2B5EF4-FFF2-40B4-BE49-F238E27FC236}">
                <a16:creationId xmlns:a16="http://schemas.microsoft.com/office/drawing/2014/main" id="{BD130214-0AA2-47C1-BA70-508AC8389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74000"/>
            <a:ext cx="10605600" cy="180000"/>
          </a:xfrm>
          <a:prstGeom prst="rect">
            <a:avLst/>
          </a:prstGeom>
        </p:spPr>
        <p:txBody>
          <a:bodyPr vert="horz" lIns="2595600" tIns="0" rIns="0" bIns="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February</a:t>
            </a:r>
            <a:r>
              <a:rPr lang="en-GB"/>
              <a:t> 2021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9FD86D-E058-41A3-AE98-96954668A2A0}"/>
              </a:ext>
            </a:extLst>
          </p:cNvPr>
          <p:cNvCxnSpPr/>
          <p:nvPr/>
        </p:nvCxnSpPr>
        <p:spPr>
          <a:xfrm>
            <a:off x="576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0EACDC6D-0372-4DBA-B09A-AA4141AD962F}"/>
              </a:ext>
            </a:extLst>
          </p:cNvPr>
          <p:cNvCxnSpPr/>
          <p:nvPr/>
        </p:nvCxnSpPr>
        <p:spPr>
          <a:xfrm>
            <a:off x="4536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9C8ACBA2-53BB-4A9D-ABE7-178DECE01C9A}"/>
              </a:ext>
            </a:extLst>
          </p:cNvPr>
          <p:cNvCxnSpPr/>
          <p:nvPr/>
        </p:nvCxnSpPr>
        <p:spPr>
          <a:xfrm>
            <a:off x="4845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70CA06EE-C3D9-462D-AE09-9081B221DEF7}"/>
              </a:ext>
            </a:extLst>
          </p:cNvPr>
          <p:cNvCxnSpPr/>
          <p:nvPr/>
        </p:nvCxnSpPr>
        <p:spPr>
          <a:xfrm>
            <a:off x="6573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439FC3AD-C2A2-4614-BCC5-5C064A71932C}"/>
              </a:ext>
            </a:extLst>
          </p:cNvPr>
          <p:cNvCxnSpPr/>
          <p:nvPr/>
        </p:nvCxnSpPr>
        <p:spPr>
          <a:xfrm>
            <a:off x="8589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9F7C454F-974F-4377-86C9-5A7C02295E10}"/>
              </a:ext>
            </a:extLst>
          </p:cNvPr>
          <p:cNvCxnSpPr/>
          <p:nvPr/>
        </p:nvCxnSpPr>
        <p:spPr>
          <a:xfrm>
            <a:off x="8913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CBAD524B-32FE-40B2-81AB-4DEBAA75435C}"/>
              </a:ext>
            </a:extLst>
          </p:cNvPr>
          <p:cNvCxnSpPr/>
          <p:nvPr/>
        </p:nvCxnSpPr>
        <p:spPr>
          <a:xfrm>
            <a:off x="6897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B1C3491-7141-42C1-94F4-89F91EE82186}"/>
              </a:ext>
            </a:extLst>
          </p:cNvPr>
          <p:cNvCxnSpPr/>
          <p:nvPr/>
        </p:nvCxnSpPr>
        <p:spPr>
          <a:xfrm>
            <a:off x="12672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5E917E-D7F2-4BA5-BA85-632FF55C352D}"/>
              </a:ext>
            </a:extLst>
          </p:cNvPr>
          <p:cNvCxnSpPr/>
          <p:nvPr/>
        </p:nvCxnSpPr>
        <p:spPr>
          <a:xfrm>
            <a:off x="-814546" y="140335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486C7B28-D40B-4485-8C3F-EE4379A719AC}"/>
              </a:ext>
            </a:extLst>
          </p:cNvPr>
          <p:cNvCxnSpPr/>
          <p:nvPr/>
        </p:nvCxnSpPr>
        <p:spPr>
          <a:xfrm>
            <a:off x="-814546" y="19980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11D07BC8-1CCD-4345-80C3-11593F04D769}"/>
              </a:ext>
            </a:extLst>
          </p:cNvPr>
          <p:cNvCxnSpPr/>
          <p:nvPr/>
        </p:nvCxnSpPr>
        <p:spPr>
          <a:xfrm>
            <a:off x="-814546" y="41796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63B99C8A-D46B-4942-BE6E-F297B7F74028}"/>
              </a:ext>
            </a:extLst>
          </p:cNvPr>
          <p:cNvCxnSpPr/>
          <p:nvPr/>
        </p:nvCxnSpPr>
        <p:spPr>
          <a:xfrm>
            <a:off x="-814546" y="44928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560CC591-2CFB-475C-923A-1B0C7ED491C6}"/>
              </a:ext>
            </a:extLst>
          </p:cNvPr>
          <p:cNvCxnSpPr/>
          <p:nvPr/>
        </p:nvCxnSpPr>
        <p:spPr>
          <a:xfrm>
            <a:off x="-814546" y="66960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022990-C0E1-48A9-8855-104A0E7802CC}"/>
              </a:ext>
            </a:extLst>
          </p:cNvPr>
          <p:cNvGrpSpPr/>
          <p:nvPr/>
        </p:nvGrpSpPr>
        <p:grpSpPr>
          <a:xfrm flipV="1">
            <a:off x="576000" y="7754688"/>
            <a:ext cx="12096000" cy="360000"/>
            <a:chOff x="456662" y="-648000"/>
            <a:chExt cx="9622793" cy="360000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9BAE2FD-C018-4537-8663-A556982EF330}"/>
                </a:ext>
              </a:extLst>
            </p:cNvPr>
            <p:cNvCxnSpPr/>
            <p:nvPr/>
          </p:nvCxnSpPr>
          <p:spPr>
            <a:xfrm>
              <a:off x="456662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AE309BB-409B-40BD-8F46-DA269C276AC7}"/>
                </a:ext>
              </a:extLst>
            </p:cNvPr>
            <p:cNvCxnSpPr/>
            <p:nvPr/>
          </p:nvCxnSpPr>
          <p:spPr>
            <a:xfrm>
              <a:off x="628498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5341FF6-4A02-4608-B621-EAF0724B9378}"/>
                </a:ext>
              </a:extLst>
            </p:cNvPr>
            <p:cNvCxnSpPr/>
            <p:nvPr/>
          </p:nvCxnSpPr>
          <p:spPr>
            <a:xfrm>
              <a:off x="3606981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C36F593-463A-4940-B599-D5A56499DE7A}"/>
                </a:ext>
              </a:extLst>
            </p:cNvPr>
            <p:cNvCxnSpPr/>
            <p:nvPr/>
          </p:nvCxnSpPr>
          <p:spPr>
            <a:xfrm>
              <a:off x="3853279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6C352A0-C96B-4269-A9D8-8743FA3B88CD}"/>
                </a:ext>
              </a:extLst>
            </p:cNvPr>
            <p:cNvCxnSpPr/>
            <p:nvPr/>
          </p:nvCxnSpPr>
          <p:spPr>
            <a:xfrm>
              <a:off x="5227964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46BB9A4-959B-43CB-A8E3-92197055B854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62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0ECAAE6-7889-4A4D-956A-50A22716EB15}"/>
                </a:ext>
              </a:extLst>
            </p:cNvPr>
            <p:cNvCxnSpPr/>
            <p:nvPr/>
          </p:nvCxnSpPr>
          <p:spPr>
            <a:xfrm>
              <a:off x="7089516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566F064-9749-4AE7-B61C-B11F8FDB1A09}"/>
                </a:ext>
              </a:extLst>
            </p:cNvPr>
            <p:cNvCxnSpPr/>
            <p:nvPr/>
          </p:nvCxnSpPr>
          <p:spPr>
            <a:xfrm>
              <a:off x="5485717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6234B89-0903-440E-8D0E-AF2041DCCC12}"/>
                </a:ext>
              </a:extLst>
            </p:cNvPr>
            <p:cNvCxnSpPr/>
            <p:nvPr/>
          </p:nvCxnSpPr>
          <p:spPr>
            <a:xfrm>
              <a:off x="10079455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686CF1-9B70-4B56-814A-0AA30D6F2FFA}"/>
              </a:ext>
            </a:extLst>
          </p:cNvPr>
          <p:cNvGrpSpPr/>
          <p:nvPr/>
        </p:nvGrpSpPr>
        <p:grpSpPr>
          <a:xfrm flipH="1">
            <a:off x="13841081" y="1403350"/>
            <a:ext cx="452526" cy="5292650"/>
            <a:chOff x="-648000" y="1403350"/>
            <a:chExt cx="360000" cy="5292650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5FDDA2F-BF62-4B9A-9E1E-1353016BE195}"/>
                </a:ext>
              </a:extLst>
            </p:cNvPr>
            <p:cNvCxnSpPr/>
            <p:nvPr/>
          </p:nvCxnSpPr>
          <p:spPr>
            <a:xfrm>
              <a:off x="-648000" y="140335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EE4B91B-0699-4A9E-932F-A522A7885EC0}"/>
                </a:ext>
              </a:extLst>
            </p:cNvPr>
            <p:cNvCxnSpPr/>
            <p:nvPr/>
          </p:nvCxnSpPr>
          <p:spPr>
            <a:xfrm>
              <a:off x="-648000" y="19980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D2C6CB8-1BD2-4D12-8F55-1589AC85AFFA}"/>
                </a:ext>
              </a:extLst>
            </p:cNvPr>
            <p:cNvCxnSpPr/>
            <p:nvPr/>
          </p:nvCxnSpPr>
          <p:spPr>
            <a:xfrm>
              <a:off x="-648000" y="41796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183ED82-A795-44F2-8B75-8855A76599E1}"/>
                </a:ext>
              </a:extLst>
            </p:cNvPr>
            <p:cNvCxnSpPr/>
            <p:nvPr/>
          </p:nvCxnSpPr>
          <p:spPr>
            <a:xfrm>
              <a:off x="-648000" y="44928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181361D-EC60-42BE-9E17-7E54B110BE90}"/>
                </a:ext>
              </a:extLst>
            </p:cNvPr>
            <p:cNvCxnSpPr/>
            <p:nvPr/>
          </p:nvCxnSpPr>
          <p:spPr>
            <a:xfrm>
              <a:off x="-648000" y="66960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6E7CA47-EA95-4822-9419-0E31788E6228}"/>
              </a:ext>
            </a:extLst>
          </p:cNvPr>
          <p:cNvCxnSpPr/>
          <p:nvPr/>
        </p:nvCxnSpPr>
        <p:spPr>
          <a:xfrm>
            <a:off x="792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BrochetMasterTextPlaceholder|16|6.2">
            <a:extLst>
              <a:ext uri="{FF2B5EF4-FFF2-40B4-BE49-F238E27FC236}">
                <a16:creationId xmlns:a16="http://schemas.microsoft.com/office/drawing/2014/main" id="{F1218005-7C8A-4C5F-BA73-7B0E093792C0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792000" y="1997999"/>
            <a:ext cx="11880000" cy="46980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err="1"/>
              <a:t>Edit master text format</a:t>
            </a:r>
            <a:endParaRPr lang="en-GB"/>
          </a:p>
          <a:p>
            <a:pPr lvl="1"/>
            <a:r>
              <a:rPr lang="en-GB" err="1"/>
              <a:t>Second </a:t>
            </a:r>
            <a:r>
              <a:rPr lang="en-GB"/>
              <a:t>level</a:t>
            </a:r>
          </a:p>
          <a:p>
            <a:pPr lvl="2"/>
            <a:r>
              <a:rPr lang="en-GB" err="1"/>
              <a:t>Third </a:t>
            </a:r>
            <a:r>
              <a:rPr lang="en-GB"/>
              <a:t>level</a:t>
            </a:r>
          </a:p>
          <a:p>
            <a:pPr lvl="3"/>
            <a:r>
              <a:rPr lang="en-GB" err="1"/>
              <a:t>Fourth </a:t>
            </a:r>
            <a:r>
              <a:rPr lang="en-GB"/>
              <a:t>level</a:t>
            </a:r>
          </a:p>
          <a:p>
            <a:pPr lvl="4"/>
            <a:r>
              <a:rPr lang="en-GB" err="1"/>
              <a:t>Fifth </a:t>
            </a:r>
            <a:r>
              <a:rPr lang="en-GB"/>
              <a:t>level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3220DC-AE84-49B2-BC65-555CCA28A81F}"/>
              </a:ext>
            </a:extLst>
          </p:cNvPr>
          <p:cNvCxnSpPr/>
          <p:nvPr userDrawn="1"/>
        </p:nvCxnSpPr>
        <p:spPr>
          <a:xfrm>
            <a:off x="576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58D4651-121D-4361-B711-C608F01A1EF6}"/>
              </a:ext>
            </a:extLst>
          </p:cNvPr>
          <p:cNvCxnSpPr/>
          <p:nvPr userDrawn="1"/>
        </p:nvCxnSpPr>
        <p:spPr>
          <a:xfrm>
            <a:off x="4536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BD5C1E1-2DD0-43FD-892F-5A12025A80F3}"/>
              </a:ext>
            </a:extLst>
          </p:cNvPr>
          <p:cNvCxnSpPr/>
          <p:nvPr userDrawn="1"/>
        </p:nvCxnSpPr>
        <p:spPr>
          <a:xfrm>
            <a:off x="4845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CE4C90-6190-4A48-8972-8372D1E64BF9}"/>
              </a:ext>
            </a:extLst>
          </p:cNvPr>
          <p:cNvCxnSpPr/>
          <p:nvPr userDrawn="1"/>
        </p:nvCxnSpPr>
        <p:spPr>
          <a:xfrm>
            <a:off x="6573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59AA67F-9919-4310-AEC6-16A7D5CDF38E}"/>
              </a:ext>
            </a:extLst>
          </p:cNvPr>
          <p:cNvCxnSpPr/>
          <p:nvPr userDrawn="1"/>
        </p:nvCxnSpPr>
        <p:spPr>
          <a:xfrm>
            <a:off x="8589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37DEA22-3BAB-422D-8B02-3EB15DE1557D}"/>
              </a:ext>
            </a:extLst>
          </p:cNvPr>
          <p:cNvCxnSpPr/>
          <p:nvPr userDrawn="1"/>
        </p:nvCxnSpPr>
        <p:spPr>
          <a:xfrm>
            <a:off x="8913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C0B6724-FB9A-410D-91D4-B6DA453C06B1}"/>
              </a:ext>
            </a:extLst>
          </p:cNvPr>
          <p:cNvCxnSpPr/>
          <p:nvPr userDrawn="1"/>
        </p:nvCxnSpPr>
        <p:spPr>
          <a:xfrm>
            <a:off x="68976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5F04251-0FAA-4D2F-A30A-FD1FB4FFD80A}"/>
              </a:ext>
            </a:extLst>
          </p:cNvPr>
          <p:cNvCxnSpPr/>
          <p:nvPr userDrawn="1"/>
        </p:nvCxnSpPr>
        <p:spPr>
          <a:xfrm>
            <a:off x="12672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5E4735A-AB38-4586-B18F-9FB947B6E97D}"/>
              </a:ext>
            </a:extLst>
          </p:cNvPr>
          <p:cNvCxnSpPr/>
          <p:nvPr userDrawn="1"/>
        </p:nvCxnSpPr>
        <p:spPr>
          <a:xfrm>
            <a:off x="-814546" y="140335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F6BACCC-007D-4D60-AA34-488C04D6A37C}"/>
              </a:ext>
            </a:extLst>
          </p:cNvPr>
          <p:cNvCxnSpPr/>
          <p:nvPr userDrawn="1"/>
        </p:nvCxnSpPr>
        <p:spPr>
          <a:xfrm>
            <a:off x="-814546" y="19980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4A29B01-5FC5-4F7F-97B1-8E935A079CEB}"/>
              </a:ext>
            </a:extLst>
          </p:cNvPr>
          <p:cNvCxnSpPr/>
          <p:nvPr userDrawn="1"/>
        </p:nvCxnSpPr>
        <p:spPr>
          <a:xfrm>
            <a:off x="-814546" y="41796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8EB6F3A-A08A-4E9D-881A-B12470ABA089}"/>
              </a:ext>
            </a:extLst>
          </p:cNvPr>
          <p:cNvCxnSpPr/>
          <p:nvPr userDrawn="1"/>
        </p:nvCxnSpPr>
        <p:spPr>
          <a:xfrm>
            <a:off x="-814546" y="44928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7FBD1BE-015A-4E9B-8C4D-553435BF3CFD}"/>
              </a:ext>
            </a:extLst>
          </p:cNvPr>
          <p:cNvCxnSpPr/>
          <p:nvPr userDrawn="1"/>
        </p:nvCxnSpPr>
        <p:spPr>
          <a:xfrm>
            <a:off x="-814546" y="6696000"/>
            <a:ext cx="452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0BFA84-CC6F-4B25-B434-F04722AEE78D}"/>
              </a:ext>
            </a:extLst>
          </p:cNvPr>
          <p:cNvGrpSpPr/>
          <p:nvPr userDrawn="1"/>
        </p:nvGrpSpPr>
        <p:grpSpPr>
          <a:xfrm flipV="1">
            <a:off x="576000" y="7754688"/>
            <a:ext cx="12096000" cy="360000"/>
            <a:chOff x="456662" y="-648000"/>
            <a:chExt cx="9622793" cy="3600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5756551-CA1B-4727-91FD-048BCDB9213C}"/>
                </a:ext>
              </a:extLst>
            </p:cNvPr>
            <p:cNvCxnSpPr/>
            <p:nvPr userDrawn="1"/>
          </p:nvCxnSpPr>
          <p:spPr>
            <a:xfrm>
              <a:off x="456662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2FED896-CEE4-4E2F-80A4-861FB3D73F8D}"/>
                </a:ext>
              </a:extLst>
            </p:cNvPr>
            <p:cNvCxnSpPr/>
            <p:nvPr userDrawn="1"/>
          </p:nvCxnSpPr>
          <p:spPr>
            <a:xfrm>
              <a:off x="628498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B49E027-701A-4560-BCB4-501A6FB83B2D}"/>
                </a:ext>
              </a:extLst>
            </p:cNvPr>
            <p:cNvCxnSpPr/>
            <p:nvPr userDrawn="1"/>
          </p:nvCxnSpPr>
          <p:spPr>
            <a:xfrm>
              <a:off x="3606981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EB540AA0-B88A-4D09-875E-B5F6517196B1}"/>
                </a:ext>
              </a:extLst>
            </p:cNvPr>
            <p:cNvCxnSpPr/>
            <p:nvPr userDrawn="1"/>
          </p:nvCxnSpPr>
          <p:spPr>
            <a:xfrm>
              <a:off x="3853279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B83F60F-8C49-4252-98E2-B6FEABCB0C67}"/>
                </a:ext>
              </a:extLst>
            </p:cNvPr>
            <p:cNvCxnSpPr/>
            <p:nvPr userDrawn="1"/>
          </p:nvCxnSpPr>
          <p:spPr>
            <a:xfrm>
              <a:off x="5227964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4088BD8-A12F-476D-A881-8ECF45CCE1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31762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86A2AC8-4A65-4B7F-828B-1EA1ADC110F9}"/>
                </a:ext>
              </a:extLst>
            </p:cNvPr>
            <p:cNvCxnSpPr/>
            <p:nvPr userDrawn="1"/>
          </p:nvCxnSpPr>
          <p:spPr>
            <a:xfrm>
              <a:off x="7089516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EA24EA5-769A-4377-868E-714ED999E241}"/>
                </a:ext>
              </a:extLst>
            </p:cNvPr>
            <p:cNvCxnSpPr/>
            <p:nvPr userDrawn="1"/>
          </p:nvCxnSpPr>
          <p:spPr>
            <a:xfrm>
              <a:off x="5485717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A60055B-37D9-4456-9850-96D6340FDEEA}"/>
                </a:ext>
              </a:extLst>
            </p:cNvPr>
            <p:cNvCxnSpPr/>
            <p:nvPr userDrawn="1"/>
          </p:nvCxnSpPr>
          <p:spPr>
            <a:xfrm>
              <a:off x="10079455" y="-64800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57CE015-285C-4027-AA58-A3DB65C4424A}"/>
              </a:ext>
            </a:extLst>
          </p:cNvPr>
          <p:cNvGrpSpPr/>
          <p:nvPr userDrawn="1"/>
        </p:nvGrpSpPr>
        <p:grpSpPr>
          <a:xfrm flipH="1">
            <a:off x="13841081" y="1403350"/>
            <a:ext cx="452526" cy="5292650"/>
            <a:chOff x="-648000" y="1403350"/>
            <a:chExt cx="360000" cy="5292650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56E1106-D8D7-4342-9C7C-3B6C5F78857D}"/>
                </a:ext>
              </a:extLst>
            </p:cNvPr>
            <p:cNvCxnSpPr/>
            <p:nvPr userDrawn="1"/>
          </p:nvCxnSpPr>
          <p:spPr>
            <a:xfrm>
              <a:off x="-648000" y="140335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614CBA9-B36F-4C32-A45A-511DC82469AB}"/>
                </a:ext>
              </a:extLst>
            </p:cNvPr>
            <p:cNvCxnSpPr/>
            <p:nvPr userDrawn="1"/>
          </p:nvCxnSpPr>
          <p:spPr>
            <a:xfrm>
              <a:off x="-648000" y="19980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D825F9F-1720-437D-BA95-CE18D793F510}"/>
                </a:ext>
              </a:extLst>
            </p:cNvPr>
            <p:cNvCxnSpPr/>
            <p:nvPr userDrawn="1"/>
          </p:nvCxnSpPr>
          <p:spPr>
            <a:xfrm>
              <a:off x="-648000" y="41796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C0FCF5C-953B-4683-AEAD-9E60B24C7B16}"/>
                </a:ext>
              </a:extLst>
            </p:cNvPr>
            <p:cNvCxnSpPr/>
            <p:nvPr userDrawn="1"/>
          </p:nvCxnSpPr>
          <p:spPr>
            <a:xfrm>
              <a:off x="-648000" y="44928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54D67E3-78D4-42D8-AA8A-AAA66FA2AE40}"/>
                </a:ext>
              </a:extLst>
            </p:cNvPr>
            <p:cNvCxnSpPr/>
            <p:nvPr userDrawn="1"/>
          </p:nvCxnSpPr>
          <p:spPr>
            <a:xfrm>
              <a:off x="-648000" y="669600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03A155C-505B-4C8F-91AB-55C6E694118B}"/>
              </a:ext>
            </a:extLst>
          </p:cNvPr>
          <p:cNvCxnSpPr/>
          <p:nvPr userDrawn="1"/>
        </p:nvCxnSpPr>
        <p:spPr>
          <a:xfrm>
            <a:off x="792000" y="-64800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23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  <p:sldLayoutId id="2147483862" r:id="rId25"/>
    <p:sldLayoutId id="2147483863" r:id="rId26"/>
    <p:sldLayoutId id="2147483864" r:id="rId27"/>
    <p:sldLayoutId id="2147483865" r:id="rId28"/>
    <p:sldLayoutId id="2147483866" r:id="rId29"/>
    <p:sldLayoutId id="2147483867" r:id="rId30"/>
    <p:sldLayoutId id="2147483868" r:id="rId31"/>
    <p:sldLayoutId id="2147483869" r:id="rId32"/>
    <p:sldLayoutId id="2147483870" r:id="rId33"/>
    <p:sldLayoutId id="2147483871" r:id="rId34"/>
    <p:sldLayoutId id="2147483872" r:id="rId35"/>
    <p:sldLayoutId id="2147483873" r:id="rId36"/>
    <p:sldLayoutId id="2147483874" r:id="rId37"/>
    <p:sldLayoutId id="2147483875" r:id="rId38"/>
    <p:sldLayoutId id="2147483876" r:id="rId39"/>
    <p:sldLayoutId id="2147483877" r:id="rId40"/>
    <p:sldLayoutId id="2147483878" r:id="rId41"/>
    <p:sldLayoutId id="2147483879" r:id="rId42"/>
    <p:sldLayoutId id="2147483880" r:id="rId43"/>
    <p:sldLayoutId id="2147483881" r:id="rId44"/>
    <p:sldLayoutId id="2147483882" r:id="rId45"/>
  </p:sldLayoutIdLst>
  <p:hf hdr="0" dt="0"/>
  <p:txStyles>
    <p:titleStyle>
      <a:lvl1pPr algn="l" defTabSz="1008025" rtl="0" eaLnBrk="1" latinLnBrk="0" hangingPunct="1">
        <a:lnSpc>
          <a:spcPct val="90000"/>
        </a:lnSpc>
        <a:spcBef>
          <a:spcPts val="0"/>
        </a:spcBef>
        <a:buNone/>
        <a:defRPr lang="en-GB" sz="2800" b="1" i="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100802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600" b="0" i="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1008025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6260" indent="-226260" algn="l" defTabSz="10080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52520" indent="-226260" algn="l" defTabSz="10080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78780" indent="-226260" algn="l" defTabSz="10080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6260" indent="-226260" algn="l" defTabSz="10080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513610" indent="-287350" algn="l" defTabSz="10080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+mj-lt"/>
        <a:buAutoNum type="alphaLcPeriod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1008025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None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1008025" rtl="0" eaLnBrk="1" latinLnBrk="0" hangingPunct="1">
        <a:lnSpc>
          <a:spcPct val="100000"/>
        </a:lnSpc>
        <a:spcBef>
          <a:spcPts val="754"/>
        </a:spcBef>
        <a:spcAft>
          <a:spcPts val="754"/>
        </a:spcAft>
        <a:buClr>
          <a:schemeClr val="accent3"/>
        </a:buClr>
        <a:buFont typeface="Wingdings" panose="05000000000000000000" pitchFamily="2" charset="2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GB"/>
      </a:defPPr>
      <a:lvl1pPr marL="0" indent="0" algn="l" defTabSz="1008025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383" kern="1200">
          <a:solidFill>
            <a:schemeClr val="tx1"/>
          </a:solidFill>
          <a:latin typeface="+mn-lt"/>
          <a:ea typeface="+mn-ea"/>
          <a:cs typeface="+mn-cs"/>
        </a:defRPr>
      </a:lvl1pPr>
      <a:lvl2pPr marL="22626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Wingdings 3" panose="05040102010807070707" pitchFamily="18" charset="2"/>
        <a:buChar char=""/>
        <a:defRPr sz="1383" kern="1200">
          <a:solidFill>
            <a:schemeClr val="tx1"/>
          </a:solidFill>
          <a:latin typeface="+mn-lt"/>
          <a:ea typeface="+mn-ea"/>
          <a:cs typeface="+mn-cs"/>
        </a:defRPr>
      </a:lvl2pPr>
      <a:lvl3pPr marL="45252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3pPr>
      <a:lvl4pPr marL="67878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4pPr>
      <a:lvl5pPr marL="90504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tabLst/>
        <a:defRPr sz="1383" kern="1200">
          <a:solidFill>
            <a:schemeClr val="tx1"/>
          </a:solidFill>
          <a:latin typeface="+mn-lt"/>
          <a:ea typeface="+mn-ea"/>
          <a:cs typeface="+mn-cs"/>
        </a:defRPr>
      </a:lvl5pPr>
      <a:lvl6pPr marL="113130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6pPr>
      <a:lvl7pPr marL="135756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7pPr>
      <a:lvl8pPr marL="158382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8pPr>
      <a:lvl9pPr marL="1810080" indent="-226260" algn="l" defTabSz="1008025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˃"/>
        <a:defRPr sz="13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7982">
          <p15:clr>
            <a:srgbClr val="F26B43"/>
          </p15:clr>
        </p15:guide>
        <p15:guide id="32" pos="363">
          <p15:clr>
            <a:srgbClr val="F26B43"/>
          </p15:clr>
        </p15:guide>
        <p15:guide id="33" pos="498">
          <p15:clr>
            <a:srgbClr val="F26B43"/>
          </p15:clr>
        </p15:guide>
        <p15:guide id="34" orient="horz" pos="885">
          <p15:clr>
            <a:srgbClr val="F26B43"/>
          </p15:clr>
        </p15:guide>
        <p15:guide id="35" orient="horz" pos="1259">
          <p15:clr>
            <a:srgbClr val="F26B43"/>
          </p15:clr>
        </p15:guide>
        <p15:guide id="36" orient="horz" pos="42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a.leontiev@taylorwessing.com" TargetMode="Externa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038F5E6-B1D7-A633-75A4-5A05CA553F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October 2025 | Andrej Leontiev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F9A18AD-6A24-49D9-2879-B340A8F486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Financial innovation meets financial regulation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987CBE-AA59-452E-D198-7BEA0DFA2E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AML &amp; fraud risks in FinTech</a:t>
            </a:r>
            <a:br>
              <a:rPr lang="en-US" dirty="0"/>
            </a:br>
            <a:endParaRPr lang="en-US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FDD36F1-910D-F6B9-FB0B-160C1ADCAE65}"/>
              </a:ext>
            </a:extLst>
          </p:cNvPr>
          <p:cNvSpPr/>
          <p:nvPr/>
        </p:nvSpPr>
        <p:spPr>
          <a:xfrm>
            <a:off x="885524" y="7084194"/>
            <a:ext cx="1328287" cy="2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50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955BA96E-6F7F-50C6-997C-AE20FBFFC7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ADDC3C-4EB0-4059-8B7C-A756E30D0F5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C0A98A9-E698-3B10-C5F7-6F7A531210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k-SK" dirty="0" err="1"/>
              <a:t>October</a:t>
            </a:r>
            <a:r>
              <a:rPr lang="sk-SK" dirty="0"/>
              <a:t> 2025</a:t>
            </a:r>
            <a:endParaRPr lang="en-GB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2F77DF3-61CA-5D15-FC7E-A2A5B74C0A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01600" y="2015999"/>
            <a:ext cx="3470400" cy="4860662"/>
          </a:xfrm>
        </p:spPr>
        <p:txBody>
          <a:bodyPr/>
          <a:lstStyle/>
          <a:p>
            <a:r>
              <a:rPr lang="sk-SK" b="1" dirty="0" err="1"/>
              <a:t>APIs</a:t>
            </a:r>
            <a:r>
              <a:rPr lang="sk-SK" dirty="0"/>
              <a:t> (</a:t>
            </a:r>
            <a:r>
              <a:rPr lang="sk-SK" dirty="0" err="1"/>
              <a:t>Application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 </a:t>
            </a:r>
            <a:r>
              <a:rPr lang="sk-SK" dirty="0" err="1"/>
              <a:t>Interfaces</a:t>
            </a:r>
            <a:r>
              <a:rPr lang="sk-SK" dirty="0"/>
              <a:t>) - </a:t>
            </a:r>
            <a:r>
              <a:rPr lang="en-US" dirty="0"/>
              <a:t>digital connectors that allow two software systems to communicate</a:t>
            </a:r>
            <a:r>
              <a:rPr lang="sk-SK" dirty="0"/>
              <a:t> </a:t>
            </a:r>
            <a:r>
              <a:rPr lang="en-US" dirty="0"/>
              <a:t>and exchange data automatically</a:t>
            </a:r>
            <a:endParaRPr lang="sk-SK" b="1" dirty="0"/>
          </a:p>
          <a:p>
            <a:r>
              <a:rPr lang="sk-SK" b="1" dirty="0" err="1"/>
              <a:t>Neobanks</a:t>
            </a:r>
            <a:r>
              <a:rPr lang="sk-SK" b="1" dirty="0"/>
              <a:t> </a:t>
            </a:r>
            <a:r>
              <a:rPr lang="sk-SK" dirty="0"/>
              <a:t>- </a:t>
            </a:r>
            <a:r>
              <a:rPr lang="sk-SK" dirty="0" err="1"/>
              <a:t>digital-only</a:t>
            </a:r>
            <a:r>
              <a:rPr lang="sk-SK" dirty="0"/>
              <a:t> </a:t>
            </a:r>
            <a:r>
              <a:rPr lang="sk-SK" dirty="0" err="1"/>
              <a:t>banks</a:t>
            </a:r>
            <a:endParaRPr lang="sk-SK" dirty="0"/>
          </a:p>
          <a:p>
            <a:r>
              <a:rPr lang="sk-SK" b="1" dirty="0" err="1"/>
              <a:t>CASPs</a:t>
            </a:r>
            <a:r>
              <a:rPr lang="sk-SK" dirty="0"/>
              <a:t> - </a:t>
            </a:r>
            <a:r>
              <a:rPr lang="sk-SK" dirty="0" err="1"/>
              <a:t>crypto-asset</a:t>
            </a:r>
            <a:r>
              <a:rPr lang="sk-SK" dirty="0"/>
              <a:t> </a:t>
            </a:r>
            <a:r>
              <a:rPr lang="sk-SK" dirty="0" err="1"/>
              <a:t>service</a:t>
            </a:r>
            <a:r>
              <a:rPr lang="sk-SK" dirty="0"/>
              <a:t> </a:t>
            </a:r>
            <a:r>
              <a:rPr lang="sk-SK" dirty="0" err="1"/>
              <a:t>providers</a:t>
            </a:r>
            <a:endParaRPr lang="sk-SK" dirty="0"/>
          </a:p>
          <a:p>
            <a:r>
              <a:rPr lang="sk-SK" b="1" dirty="0" err="1"/>
              <a:t>DeFi</a:t>
            </a:r>
            <a:r>
              <a:rPr lang="sk-SK" b="1" dirty="0"/>
              <a:t> </a:t>
            </a:r>
            <a:r>
              <a:rPr lang="sk-SK" dirty="0"/>
              <a:t>(</a:t>
            </a:r>
            <a:r>
              <a:rPr lang="sk-SK" dirty="0" err="1"/>
              <a:t>decentralized</a:t>
            </a:r>
            <a:r>
              <a:rPr lang="sk-SK" dirty="0"/>
              <a:t> </a:t>
            </a:r>
            <a:r>
              <a:rPr lang="sk-SK" dirty="0" err="1"/>
              <a:t>finance</a:t>
            </a:r>
            <a:r>
              <a:rPr lang="sk-SK" dirty="0"/>
              <a:t>) </a:t>
            </a:r>
            <a:r>
              <a:rPr lang="sk-SK" b="1" dirty="0" err="1"/>
              <a:t>Protocols</a:t>
            </a:r>
            <a:r>
              <a:rPr lang="sk-SK" b="1" dirty="0"/>
              <a:t> </a:t>
            </a:r>
            <a:r>
              <a:rPr lang="sk-SK" dirty="0"/>
              <a:t>- </a:t>
            </a:r>
            <a:r>
              <a:rPr lang="en-US" dirty="0"/>
              <a:t>financial applications built on blockchain networks</a:t>
            </a:r>
            <a:r>
              <a:rPr lang="sk-SK" dirty="0"/>
              <a:t>; </a:t>
            </a:r>
            <a:r>
              <a:rPr lang="en-US" dirty="0"/>
              <a:t>operate without intermediaries</a:t>
            </a:r>
            <a:r>
              <a:rPr lang="sk-SK" dirty="0"/>
              <a:t>; </a:t>
            </a:r>
            <a:r>
              <a:rPr lang="en-US" dirty="0"/>
              <a:t>use smart contracts to execute transactions automatically</a:t>
            </a:r>
            <a:endParaRPr lang="sk-SK" b="1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8C98993-09D8-F59E-3B65-F2F6E59910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2"/>
            <a:r>
              <a:rPr lang="en-US" sz="2000" b="1" dirty="0"/>
              <a:t>FinTech innovations </a:t>
            </a:r>
            <a:r>
              <a:rPr lang="en-US" sz="2000" dirty="0"/>
              <a:t>like digital wallets, blockchain, and real-time payments bring speed and accessibility</a:t>
            </a:r>
            <a:r>
              <a:rPr lang="sk-SK" sz="2000" dirty="0"/>
              <a:t>, </a:t>
            </a:r>
            <a:r>
              <a:rPr lang="en-US" sz="2000" dirty="0"/>
              <a:t>but also heightened exposure to AML</a:t>
            </a:r>
            <a:r>
              <a:rPr lang="sk-SK" sz="2000" dirty="0"/>
              <a:t>, </a:t>
            </a:r>
            <a:r>
              <a:rPr lang="en-US" sz="2000" dirty="0"/>
              <a:t>fraud</a:t>
            </a:r>
            <a:r>
              <a:rPr lang="sk-SK" sz="2000" dirty="0"/>
              <a:t>, and </a:t>
            </a:r>
            <a:r>
              <a:rPr lang="en-US" sz="2000" dirty="0"/>
              <a:t>other</a:t>
            </a:r>
            <a:r>
              <a:rPr lang="sk-SK" sz="2000" dirty="0"/>
              <a:t> </a:t>
            </a:r>
            <a:r>
              <a:rPr lang="en-US" sz="2000" dirty="0"/>
              <a:t>risks</a:t>
            </a:r>
            <a:r>
              <a:rPr lang="sk-SK" sz="2000" dirty="0"/>
              <a:t>.</a:t>
            </a:r>
          </a:p>
          <a:p>
            <a:pPr lvl="2"/>
            <a:r>
              <a:rPr lang="en-US" sz="2000" dirty="0"/>
              <a:t>Regulators face challenges with </a:t>
            </a:r>
            <a:r>
              <a:rPr lang="en-US" sz="2000" b="1" dirty="0"/>
              <a:t>regulatory lag</a:t>
            </a:r>
            <a:r>
              <a:rPr lang="en-US" sz="2000" dirty="0"/>
              <a:t>, especially in areas like crypto-assets and cross-border digital onboarding</a:t>
            </a:r>
            <a:r>
              <a:rPr lang="sk-SK" sz="2000" b="1" dirty="0"/>
              <a:t>.</a:t>
            </a:r>
          </a:p>
          <a:p>
            <a:pPr lvl="2"/>
            <a:r>
              <a:rPr lang="en-US" sz="2000" dirty="0"/>
              <a:t>FinTech’s reliance on APIs, automation, and modular systems increases </a:t>
            </a:r>
            <a:r>
              <a:rPr lang="en-US" sz="2000" b="1" dirty="0"/>
              <a:t>complexity</a:t>
            </a:r>
            <a:r>
              <a:rPr lang="en-US" sz="2000" dirty="0"/>
              <a:t> and surface area for attacks</a:t>
            </a:r>
            <a:r>
              <a:rPr lang="sk-SK" sz="2000" dirty="0"/>
              <a:t>.</a:t>
            </a:r>
          </a:p>
          <a:p>
            <a:pPr lvl="2"/>
            <a:r>
              <a:rPr lang="en-US" sz="2000" dirty="0"/>
              <a:t>Legacy regulatory models struggle to adapt to </a:t>
            </a:r>
            <a:r>
              <a:rPr lang="en-US" sz="2000" b="1" dirty="0"/>
              <a:t>non-traditional financial actors</a:t>
            </a:r>
            <a:r>
              <a:rPr lang="en-US" sz="2000" dirty="0"/>
              <a:t>, including </a:t>
            </a:r>
            <a:r>
              <a:rPr lang="en-US" sz="2000" b="1" dirty="0"/>
              <a:t>neobanks</a:t>
            </a:r>
            <a:r>
              <a:rPr lang="en-US" sz="2000" dirty="0"/>
              <a:t>, </a:t>
            </a:r>
            <a:r>
              <a:rPr lang="en-US" sz="2000" b="1" dirty="0"/>
              <a:t>CASPs</a:t>
            </a:r>
            <a:r>
              <a:rPr lang="en-US" sz="2000" dirty="0"/>
              <a:t>, and </a:t>
            </a:r>
            <a:r>
              <a:rPr lang="en-US" sz="2000" b="1" dirty="0"/>
              <a:t>DeFi protocols</a:t>
            </a:r>
            <a:r>
              <a:rPr lang="en-US" sz="2000" dirty="0"/>
              <a:t>.</a:t>
            </a:r>
            <a:endParaRPr lang="en-US" altLang="de-DE" sz="2000" dirty="0">
              <a:sym typeface="Wingdings" pitchFamily="2" charset="2"/>
            </a:endParaRP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A2E0150-408C-C7FC-CB87-11BC9B0A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FinTech risk landscape</a:t>
            </a:r>
          </a:p>
        </p:txBody>
      </p:sp>
    </p:spTree>
    <p:extLst>
      <p:ext uri="{BB962C8B-B14F-4D97-AF65-F5344CB8AC3E}">
        <p14:creationId xmlns:p14="http://schemas.microsoft.com/office/powerpoint/2010/main" val="2202644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platzhalter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25CFF18F-7111-47E8-BE0D-167442D85B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r="32223"/>
          <a:stretch>
            <a:fillRect/>
          </a:stretch>
        </p:blipFill>
        <p:spPr/>
      </p:pic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October 2025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92000" y="1898962"/>
            <a:ext cx="7797600" cy="4698075"/>
          </a:xfrm>
        </p:spPr>
        <p:txBody>
          <a:bodyPr/>
          <a:lstStyle/>
          <a:p>
            <a:pPr lvl="2">
              <a:buSzPct val="100000"/>
            </a:pPr>
            <a:r>
              <a:rPr lang="en-US" altLang="de-DE" sz="2000" dirty="0">
                <a:sym typeface="Wingdings" pitchFamily="2" charset="2"/>
              </a:rPr>
              <a:t>Weak or fragmented digital identity verification (especially in high-speed onboarding).</a:t>
            </a:r>
            <a:endParaRPr lang="sk-SK" altLang="de-DE" sz="2000" dirty="0">
              <a:sym typeface="Wingdings" pitchFamily="2" charset="2"/>
            </a:endParaRPr>
          </a:p>
          <a:p>
            <a:pPr lvl="2"/>
            <a:r>
              <a:rPr lang="en-US" sz="2000" dirty="0"/>
              <a:t>Inconsistent AML supervision across jurisdictions leads to regulatory arbitrage.</a:t>
            </a:r>
            <a:endParaRPr lang="sk-SK" sz="2000" dirty="0"/>
          </a:p>
          <a:p>
            <a:pPr lvl="2"/>
            <a:r>
              <a:rPr lang="en-US" sz="2000" dirty="0"/>
              <a:t>FATF calls for enhanced monitoring of Virtual Asset Service Providers (VASPs), many of whom operate outside traditional regimes.</a:t>
            </a:r>
            <a:endParaRPr lang="sk-SK" sz="2000" dirty="0"/>
          </a:p>
          <a:p>
            <a:pPr lvl="2"/>
            <a:r>
              <a:rPr lang="en-US" sz="2000" dirty="0"/>
              <a:t>Synthetic identities and deepfakes bypass automated KYC systems.</a:t>
            </a:r>
            <a:endParaRPr lang="sk-SK" sz="2000" dirty="0"/>
          </a:p>
          <a:p>
            <a:pPr lvl="2"/>
            <a:r>
              <a:rPr lang="en-US" sz="2000" dirty="0" err="1"/>
              <a:t>FinTechs</a:t>
            </a:r>
            <a:r>
              <a:rPr lang="en-US" sz="2000" dirty="0"/>
              <a:t> must balance UX-driven growth models with compliance obligations (FATF, AMLD5/6, UK Economic Crime Plan 2).</a:t>
            </a:r>
            <a:endParaRPr lang="sk-SK" sz="2000" dirty="0"/>
          </a:p>
          <a:p>
            <a:pPr lvl="2"/>
            <a:r>
              <a:rPr lang="en-US" sz="2000" dirty="0"/>
              <a:t>AML obligations increasingly extend to crypto exchanges, crowdfunding platforms, and Buy Now Pay Later (BNPL) providers.</a:t>
            </a:r>
            <a:endParaRPr lang="en-GB" altLang="de-DE" sz="2000" dirty="0">
              <a:sym typeface="Wingdings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AML in FinTech – challenges &amp; gaps</a:t>
            </a:r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B575AD83-2BD7-4D62-BE2B-6D302503B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421827" y="7092000"/>
            <a:ext cx="294142" cy="180000"/>
          </a:xfrm>
        </p:spPr>
        <p:txBody>
          <a:bodyPr/>
          <a:lstStyle/>
          <a:p>
            <a:fld id="{D8ADDC3C-4EB0-4059-8B7C-A756E30D0F5F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9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drinnen, verschieden, Vielfalt, gefliest enthält.&#10;&#10;Automatisch generierte Beschreibung">
            <a:extLst>
              <a:ext uri="{FF2B5EF4-FFF2-40B4-BE49-F238E27FC236}">
                <a16:creationId xmlns:a16="http://schemas.microsoft.com/office/drawing/2014/main" id="{081BC5ED-5DE6-497E-8885-2DAC1F33E8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3" r="33123"/>
          <a:stretch/>
        </p:blipFill>
        <p:spPr/>
      </p:pic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October 2025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92000" y="1898962"/>
            <a:ext cx="7797600" cy="4698075"/>
          </a:xfrm>
        </p:spPr>
        <p:txBody>
          <a:bodyPr/>
          <a:lstStyle/>
          <a:p>
            <a:pPr lvl="2"/>
            <a:r>
              <a:rPr lang="en-US" sz="2000" b="1" dirty="0">
                <a:latin typeface="+mj-lt"/>
              </a:rPr>
              <a:t>Common fraud patterns:</a:t>
            </a:r>
          </a:p>
          <a:p>
            <a:pPr lvl="3"/>
            <a:r>
              <a:rPr lang="en-US" sz="2000" dirty="0">
                <a:latin typeface="+mj-lt"/>
              </a:rPr>
              <a:t>Synthetic identity fraud: creation of fake identities that pass automated KYC.</a:t>
            </a:r>
            <a:endParaRPr lang="sk-SK" sz="2000" dirty="0">
              <a:latin typeface="+mj-lt"/>
            </a:endParaRPr>
          </a:p>
          <a:p>
            <a:pPr lvl="3"/>
            <a:r>
              <a:rPr lang="en-US" sz="2000" dirty="0">
                <a:latin typeface="+mj-lt"/>
              </a:rPr>
              <a:t>API-based fraud: attacks through insecure third-party integrations.</a:t>
            </a:r>
            <a:endParaRPr lang="sk-SK" sz="2000" dirty="0">
              <a:latin typeface="+mj-lt"/>
            </a:endParaRPr>
          </a:p>
          <a:p>
            <a:pPr lvl="3"/>
            <a:r>
              <a:rPr lang="en-US" sz="2000" dirty="0">
                <a:latin typeface="+mj-lt"/>
              </a:rPr>
              <a:t>Account takeover fraud (ATO): using leaked credentials or mobile device hijacking.</a:t>
            </a:r>
            <a:endParaRPr lang="sk-SK" sz="2000" dirty="0">
              <a:latin typeface="+mj-lt"/>
            </a:endParaRPr>
          </a:p>
          <a:p>
            <a:pPr lvl="3"/>
            <a:r>
              <a:rPr lang="en-US" sz="2000" dirty="0">
                <a:latin typeface="+mj-lt"/>
              </a:rPr>
              <a:t>Real-time payment fraud: money moves faster than detection.</a:t>
            </a:r>
            <a:endParaRPr lang="sk-SK" sz="2000" dirty="0">
              <a:latin typeface="+mj-lt"/>
            </a:endParaRPr>
          </a:p>
          <a:p>
            <a:pPr lvl="2"/>
            <a:r>
              <a:rPr lang="en-US" sz="2000" b="1" dirty="0"/>
              <a:t>Emerging threats:</a:t>
            </a:r>
          </a:p>
          <a:p>
            <a:pPr lvl="3"/>
            <a:r>
              <a:rPr lang="en-US" sz="2000" dirty="0">
                <a:latin typeface="+mj-lt"/>
              </a:rPr>
              <a:t>Deepfakes used to spoof video KYC processes.</a:t>
            </a:r>
            <a:endParaRPr lang="sk-SK" sz="2000" dirty="0">
              <a:latin typeface="+mj-lt"/>
            </a:endParaRPr>
          </a:p>
          <a:p>
            <a:pPr lvl="3"/>
            <a:r>
              <a:rPr lang="en-US" sz="2000" dirty="0">
                <a:latin typeface="+mj-lt"/>
              </a:rPr>
              <a:t>Fraud-as-a-Service platforms lowering entry barriers for criminals.</a:t>
            </a:r>
            <a:endParaRPr lang="sk-SK" sz="2000" dirty="0">
              <a:latin typeface="+mj-lt"/>
            </a:endParaRPr>
          </a:p>
          <a:p>
            <a:pPr lvl="3"/>
            <a:r>
              <a:rPr lang="en-US" sz="2000" dirty="0">
                <a:latin typeface="+mj-lt"/>
              </a:rPr>
              <a:t>Malicious bots and mobile app vulnerabilities in digital-first </a:t>
            </a:r>
            <a:r>
              <a:rPr lang="en-US" sz="2000" dirty="0" err="1">
                <a:latin typeface="+mj-lt"/>
              </a:rPr>
              <a:t>FinTechs</a:t>
            </a:r>
            <a:r>
              <a:rPr lang="en-US" sz="2000" dirty="0">
                <a:latin typeface="+mj-lt"/>
              </a:rPr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Fraud in FinTech – patterns &amp; trends</a:t>
            </a:r>
          </a:p>
        </p:txBody>
      </p:sp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7674A225-20E4-46E4-84F2-A1147B1B4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421827" y="7092000"/>
            <a:ext cx="294142" cy="180000"/>
          </a:xfrm>
        </p:spPr>
        <p:txBody>
          <a:bodyPr/>
          <a:lstStyle/>
          <a:p>
            <a:fld id="{D8ADDC3C-4EB0-4059-8B7C-A756E30D0F5F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078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 descr="Ein Bild, das Person, stehend enthält.&#10;&#10;Automatisch generierte Beschreibung">
            <a:extLst>
              <a:ext uri="{FF2B5EF4-FFF2-40B4-BE49-F238E27FC236}">
                <a16:creationId xmlns:a16="http://schemas.microsoft.com/office/drawing/2014/main" id="{16F43B48-4EF2-43A7-9ADE-21DAF7E156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6" r="29986"/>
          <a:stretch>
            <a:fillRect/>
          </a:stretch>
        </p:blipFill>
        <p:spPr/>
      </p:pic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October 2025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mitigation</a:t>
            </a:r>
          </a:p>
        </p:txBody>
      </p:sp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7674A225-20E4-46E4-84F2-A1147B1B4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421827" y="7092000"/>
            <a:ext cx="294142" cy="180000"/>
          </a:xfrm>
        </p:spPr>
        <p:txBody>
          <a:bodyPr/>
          <a:lstStyle/>
          <a:p>
            <a:fld id="{D8ADDC3C-4EB0-4059-8B7C-A756E30D0F5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B8EC689-41AD-B3D7-980B-896A0350A86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26260" marR="0" lvl="2" indent="-226260" algn="l" defTabSz="1008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389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Regulators emphasize the need for </a:t>
            </a:r>
            <a:r>
              <a:rPr kumimoji="0" lang="en-US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real-time, AI-driven </a:t>
            </a:r>
            <a:r>
              <a:rPr kumimoji="0" lang="en-US" altLang="de-DE" sz="2000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fraud detection systems</a:t>
            </a: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, not post-fraud reporting.</a:t>
            </a:r>
            <a:endParaRPr kumimoji="0" lang="sk-SK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226260" marR="0" lvl="2" indent="-226260" algn="l" defTabSz="1008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389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/>
              <a:t>Regulators may shift toward </a:t>
            </a:r>
            <a:r>
              <a:rPr lang="en-US" sz="2000" b="1" dirty="0"/>
              <a:t>continuous supervision </a:t>
            </a:r>
            <a:r>
              <a:rPr lang="en-US" sz="2000" dirty="0"/>
              <a:t>models (vs point-in-time audits).</a:t>
            </a:r>
            <a:endParaRPr lang="sk-SK" sz="2000" dirty="0"/>
          </a:p>
          <a:p>
            <a:pPr marL="226260" marR="0" lvl="2" indent="-226260" algn="l" defTabSz="1008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389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sk-SK" sz="2000" dirty="0" err="1"/>
              <a:t>FinTechs</a:t>
            </a:r>
            <a:r>
              <a:rPr lang="sk-SK" sz="2000" dirty="0"/>
              <a:t> </a:t>
            </a:r>
            <a:r>
              <a:rPr lang="sk-SK" sz="2000" dirty="0" err="1"/>
              <a:t>should</a:t>
            </a:r>
            <a:r>
              <a:rPr lang="sk-SK" sz="2000" dirty="0"/>
              <a:t> e</a:t>
            </a:r>
            <a:r>
              <a:rPr lang="en-US" sz="2000" dirty="0" err="1"/>
              <a:t>mbed</a:t>
            </a:r>
            <a:r>
              <a:rPr lang="en-US" sz="2000" dirty="0"/>
              <a:t> </a:t>
            </a:r>
            <a:r>
              <a:rPr lang="en-US" sz="2000" b="1" dirty="0"/>
              <a:t>risk-tiered onboarding </a:t>
            </a:r>
            <a:r>
              <a:rPr lang="en-US" sz="2000" dirty="0"/>
              <a:t>(low/medium/high risk customers → dynamic KYC flows).</a:t>
            </a:r>
            <a:endParaRPr lang="sk-SK" sz="2000" dirty="0"/>
          </a:p>
          <a:p>
            <a:pPr marL="226260" marR="0" lvl="2" indent="-226260" algn="l" defTabSz="1008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389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/>
              <a:t>Build compliance-by-design culture across business units, not just in legal/compliance teams.</a:t>
            </a:r>
            <a:endParaRPr lang="sk-SK" sz="2000" dirty="0"/>
          </a:p>
          <a:p>
            <a:pPr lvl="2">
              <a:buClr>
                <a:srgbClr val="00C389"/>
              </a:buClr>
              <a:defRPr/>
            </a:pPr>
            <a:r>
              <a:rPr lang="en-US" sz="2000" dirty="0"/>
              <a:t>AMLDs and FATF evolving toward risk-based, proportionate frameworks for </a:t>
            </a:r>
            <a:r>
              <a:rPr lang="en-US" sz="2000" dirty="0" err="1"/>
              <a:t>FinTechs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311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EF24048F-5010-466E-8D65-301369B4B85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984362" y="3156450"/>
            <a:ext cx="1584000" cy="446400"/>
          </a:xfr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4BDF6C8E-E92B-4963-8DF0-D6D7869F5C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8ADDC3C-4EB0-4059-8B7C-A756E30D0F5F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ABF2BD-4263-42D4-9848-3703C024A00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October 2025</a:t>
            </a:r>
          </a:p>
        </p:txBody>
      </p:sp>
      <p:sp>
        <p:nvSpPr>
          <p:cNvPr id="29" name="Inhaltsplatzhalter 28">
            <a:extLst>
              <a:ext uri="{FF2B5EF4-FFF2-40B4-BE49-F238E27FC236}">
                <a16:creationId xmlns:a16="http://schemas.microsoft.com/office/drawing/2014/main" id="{6E59CC13-ECE3-4115-A850-FF90551D5DF4}"/>
              </a:ext>
            </a:extLst>
          </p:cNvPr>
          <p:cNvSpPr>
            <a:spLocks noGrp="1"/>
          </p:cNvSpPr>
          <p:nvPr>
            <p:ph sz="quarter" idx="59"/>
          </p:nvPr>
        </p:nvSpPr>
        <p:spPr>
          <a:xfrm>
            <a:off x="1067584" y="3824023"/>
            <a:ext cx="5781600" cy="2872051"/>
          </a:xfrm>
        </p:spPr>
        <p:txBody>
          <a:bodyPr/>
          <a:lstStyle/>
          <a:p>
            <a:pPr algn="ctr"/>
            <a:r>
              <a:rPr lang="en-US" sz="2000" b="1" dirty="0"/>
              <a:t>Andrej Leontiev</a:t>
            </a:r>
          </a:p>
          <a:p>
            <a:pPr algn="ctr"/>
            <a:r>
              <a:rPr lang="en-US" sz="2000" b="1" dirty="0"/>
              <a:t>Partner</a:t>
            </a:r>
          </a:p>
          <a:p>
            <a:pPr algn="ctr"/>
            <a:r>
              <a:rPr lang="en-US" sz="2000" dirty="0"/>
              <a:t>Taylor Wessing Bratislava, Slovakia</a:t>
            </a:r>
          </a:p>
          <a:p>
            <a:pPr algn="ctr"/>
            <a:r>
              <a:rPr lang="en-US" sz="2000" dirty="0"/>
              <a:t>+421 2 52 63 28 04</a:t>
            </a:r>
          </a:p>
          <a:p>
            <a:pPr algn="ctr"/>
            <a:r>
              <a:rPr lang="en-US" sz="20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a.leontiev@taylorwessing.com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23" name="Bildplatzhalter 22" descr="Ein Bild, das Mann, Anzug, Person, Kleidung enthält.&#10;&#10;Automatisch generierte Beschreibung">
            <a:extLst>
              <a:ext uri="{FF2B5EF4-FFF2-40B4-BE49-F238E27FC236}">
                <a16:creationId xmlns:a16="http://schemas.microsoft.com/office/drawing/2014/main" id="{0A30B665-297F-43F4-9DEB-10484E640F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" b="1408"/>
          <a:stretch/>
        </p:blipFill>
        <p:spPr>
          <a:xfrm>
            <a:off x="3086647" y="2018850"/>
            <a:ext cx="1584000" cy="158400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79B62A8-67EA-4AEA-B7A9-7FB6C784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11649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1621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OCHETLANGUAGETAG" val="English (United Kingdom)"/>
  <p:tag name="SLIDEBANNERIMAGE" val="Z:\Marketing\BD-INTERN\3_BILDDATENBANK\2020_New_PowerPoint_images\Sectors\Financial institutions &amp; insurance\GI-556052301-highrise office buildings facade.jpg"/>
  <p:tag name="FULLSLIDEIMAGE" val="Z:\Marketing\BD-INTERN\3_BILDDATENBANK\2020_New_PowerPoint_images\Sectors\Financial institutions &amp; insurance\GI-922440966_Safe deposit boxes.jpg"/>
  <p:tag name="SLIDEBANNERDIFFERENT" val="True"/>
  <p:tag name="SLIDEBANNERCROPPING" val="2"/>
  <p:tag name="TITLESLIDE2LINES" val="True"/>
  <p:tag name="PRESENTATIONTEXTOFFICE" val="Austria"/>
  <p:tag name="PRESENTATIONTEXTLANGUAGE" val="English(UK)"/>
  <p:tag name="TAYLORWESSINGVALIDPRESENTATION" val="True"/>
  <p:tag name="TAYLORWESSINGVALID" val="True"/>
  <p:tag name="PRESENTATIONVERSION" val="1.21"/>
</p:tagLst>
</file>

<file path=ppt/theme/theme1.xml><?xml version="1.0" encoding="utf-8"?>
<a:theme xmlns:a="http://schemas.openxmlformats.org/drawingml/2006/main" name="TW Template (Screen)">
  <a:themeElements>
    <a:clrScheme name="Custom 6">
      <a:dk1>
        <a:srgbClr val="253746"/>
      </a:dk1>
      <a:lt1>
        <a:sysClr val="window" lastClr="FFFFFF"/>
      </a:lt1>
      <a:dk2>
        <a:srgbClr val="141B4D"/>
      </a:dk2>
      <a:lt2>
        <a:srgbClr val="D9D9D6"/>
      </a:lt2>
      <a:accent1>
        <a:srgbClr val="141B4D"/>
      </a:accent1>
      <a:accent2>
        <a:srgbClr val="1D428A"/>
      </a:accent2>
      <a:accent3>
        <a:srgbClr val="00C389"/>
      </a:accent3>
      <a:accent4>
        <a:srgbClr val="007B4B"/>
      </a:accent4>
      <a:accent5>
        <a:srgbClr val="5B6770"/>
      </a:accent5>
      <a:accent6>
        <a:srgbClr val="D9D9D6"/>
      </a:accent6>
      <a:hlink>
        <a:srgbClr val="0F1C44"/>
      </a:hlink>
      <a:folHlink>
        <a:srgbClr val="0F1C44"/>
      </a:folHlink>
    </a:clrScheme>
    <a:fontScheme name="Taylor Wess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custClrLst>
    <a:custClr name="Yellow">
      <a:srgbClr val="FBDD40"/>
    </a:custClr>
    <a:custClr name="Sky blue">
      <a:srgbClr val="00A9E0"/>
    </a:custClr>
    <a:custClr name="Rose">
      <a:srgbClr val="E31C79"/>
    </a:custClr>
    <a:custClr name="Red">
      <a:srgbClr val="DA291C"/>
    </a:custClr>
  </a:custClrLst>
  <a:extLst>
    <a:ext uri="{05A4C25C-085E-4340-85A3-A5531E510DB2}">
      <thm15:themeFamily xmlns:thm15="http://schemas.microsoft.com/office/thememl/2012/main" name="TW Presentation.potx" id="{13DC35EA-3109-4FF0-99D0-B1A2EC1DC763}" vid="{3DC0E2F4-8EA7-4865-A836-EAC4022B10FF}"/>
    </a:ext>
  </a:extLst>
</a:theme>
</file>

<file path=ppt/theme/theme2.xml><?xml version="1.0" encoding="utf-8"?>
<a:theme xmlns:a="http://schemas.openxmlformats.org/drawingml/2006/main" name="1_TW Template (Screen)">
  <a:themeElements>
    <a:clrScheme name="Custom 6">
      <a:dk1>
        <a:srgbClr val="253746"/>
      </a:dk1>
      <a:lt1>
        <a:sysClr val="window" lastClr="FFFFFF"/>
      </a:lt1>
      <a:dk2>
        <a:srgbClr val="141B4D"/>
      </a:dk2>
      <a:lt2>
        <a:srgbClr val="D9D9D6"/>
      </a:lt2>
      <a:accent1>
        <a:srgbClr val="141B4D"/>
      </a:accent1>
      <a:accent2>
        <a:srgbClr val="1D428A"/>
      </a:accent2>
      <a:accent3>
        <a:srgbClr val="00C389"/>
      </a:accent3>
      <a:accent4>
        <a:srgbClr val="007B4B"/>
      </a:accent4>
      <a:accent5>
        <a:srgbClr val="5B6770"/>
      </a:accent5>
      <a:accent6>
        <a:srgbClr val="D9D9D6"/>
      </a:accent6>
      <a:hlink>
        <a:srgbClr val="0F1C44"/>
      </a:hlink>
      <a:folHlink>
        <a:srgbClr val="0F1C44"/>
      </a:folHlink>
    </a:clrScheme>
    <a:fontScheme name="Taylor Wess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custClrLst>
    <a:custClr name="Yellow">
      <a:srgbClr val="FBDD40"/>
    </a:custClr>
    <a:custClr name="Sky blue">
      <a:srgbClr val="00A9E0"/>
    </a:custClr>
    <a:custClr name="Rose">
      <a:srgbClr val="E31C79"/>
    </a:custClr>
    <a:custClr name="Red">
      <a:srgbClr val="DA291C"/>
    </a:custClr>
  </a:custClrLst>
  <a:extLst>
    <a:ext uri="{05A4C25C-085E-4340-85A3-A5531E510DB2}">
      <thm15:themeFamily xmlns:thm15="http://schemas.microsoft.com/office/thememl/2012/main" name="TW Presentation.potx" id="{13DC35EA-3109-4FF0-99D0-B1A2EC1DC763}" vid="{3DC0E2F4-8EA7-4865-A836-EAC4022B10F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ba32d6a-6967-4251-b698-e542f09bffc1}" enabled="0" method="" siteId="{dba32d6a-6967-4251-b698-e542f09bffc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7825</TotalTime>
  <Words>469</Words>
  <Application>Microsoft Office PowerPoint</Application>
  <PresentationFormat>Vlastná</PresentationFormat>
  <Paragraphs>56</Paragraphs>
  <Slides>7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7</vt:i4>
      </vt:variant>
    </vt:vector>
  </HeadingPairs>
  <TitlesOfParts>
    <vt:vector size="14" baseType="lpstr">
      <vt:lpstr>Arial</vt:lpstr>
      <vt:lpstr>Calibri</vt:lpstr>
      <vt:lpstr>Times New Roman</vt:lpstr>
      <vt:lpstr>Wingdings</vt:lpstr>
      <vt:lpstr>Wingdings 3</vt:lpstr>
      <vt:lpstr>TW Template (Screen)</vt:lpstr>
      <vt:lpstr>1_TW Template (Screen)</vt:lpstr>
      <vt:lpstr>AML &amp; fraud risks in FinTech </vt:lpstr>
      <vt:lpstr>The FinTech risk landscape</vt:lpstr>
      <vt:lpstr>AML in FinTech – challenges &amp; gaps</vt:lpstr>
      <vt:lpstr>Fraud in FinTech – patterns &amp; trends</vt:lpstr>
      <vt:lpstr>Risk mitigation</vt:lpstr>
      <vt:lpstr>Thank you for your attention!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Slovak Anti-shell  Companies Law</dc:title>
  <dc:creator>TW</dc:creator>
  <cp:lastModifiedBy>TW_321</cp:lastModifiedBy>
  <cp:revision>83</cp:revision>
  <dcterms:created xsi:type="dcterms:W3CDTF">2020-12-10T08:19:09Z</dcterms:created>
  <dcterms:modified xsi:type="dcterms:W3CDTF">2025-10-27T15:56:00Z</dcterms:modified>
</cp:coreProperties>
</file>